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81" r:id="rId4"/>
    <p:sldId id="282" r:id="rId5"/>
    <p:sldId id="284" r:id="rId6"/>
    <p:sldId id="285" r:id="rId7"/>
    <p:sldId id="286" r:id="rId8"/>
    <p:sldId id="288" r:id="rId9"/>
    <p:sldId id="289" r:id="rId10"/>
    <p:sldId id="291" r:id="rId11"/>
    <p:sldId id="290" r:id="rId12"/>
    <p:sldId id="259" r:id="rId13"/>
    <p:sldId id="260" r:id="rId14"/>
    <p:sldId id="278" r:id="rId15"/>
    <p:sldId id="279" r:id="rId16"/>
    <p:sldId id="261" r:id="rId17"/>
    <p:sldId id="263" r:id="rId18"/>
    <p:sldId id="301" r:id="rId19"/>
    <p:sldId id="265" r:id="rId20"/>
    <p:sldId id="292" r:id="rId21"/>
    <p:sldId id="270" r:id="rId22"/>
    <p:sldId id="271" r:id="rId23"/>
    <p:sldId id="294" r:id="rId24"/>
    <p:sldId id="272" r:id="rId25"/>
    <p:sldId id="293" r:id="rId26"/>
    <p:sldId id="273" r:id="rId27"/>
    <p:sldId id="274" r:id="rId28"/>
    <p:sldId id="275" r:id="rId29"/>
    <p:sldId id="277" r:id="rId30"/>
    <p:sldId id="280" r:id="rId31"/>
    <p:sldId id="276" r:id="rId32"/>
    <p:sldId id="295" r:id="rId33"/>
    <p:sldId id="296" r:id="rId34"/>
    <p:sldId id="297" r:id="rId35"/>
    <p:sldId id="298" r:id="rId36"/>
    <p:sldId id="299" r:id="rId37"/>
    <p:sldId id="300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D9A925-04C8-CF48-BC44-019286A3B42E}" v="229" dt="2022-08-08T00:19:15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84"/>
    <p:restoredTop sz="94666"/>
  </p:normalViewPr>
  <p:slideViewPr>
    <p:cSldViewPr snapToGrid="0" snapToObjects="1">
      <p:cViewPr varScale="1">
        <p:scale>
          <a:sx n="108" d="100"/>
          <a:sy n="108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Lindsey" userId="8ef123a4-9cf8-4026-8168-219387a08fc7" providerId="ADAL" clId="{CCD9A925-04C8-CF48-BC44-019286A3B42E}"/>
    <pc:docChg chg="undo custSel addSld delSld modSld sldOrd">
      <pc:chgData name="Eric Lindsey" userId="8ef123a4-9cf8-4026-8168-219387a08fc7" providerId="ADAL" clId="{CCD9A925-04C8-CF48-BC44-019286A3B42E}" dt="2022-08-08T00:20:14.229" v="6665" actId="20577"/>
      <pc:docMkLst>
        <pc:docMk/>
      </pc:docMkLst>
      <pc:sldChg chg="addSp delSp modSp mod">
        <pc:chgData name="Eric Lindsey" userId="8ef123a4-9cf8-4026-8168-219387a08fc7" providerId="ADAL" clId="{CCD9A925-04C8-CF48-BC44-019286A3B42E}" dt="2022-08-03T20:23:20.432" v="2122" actId="1076"/>
        <pc:sldMkLst>
          <pc:docMk/>
          <pc:sldMk cId="3873158886" sldId="256"/>
        </pc:sldMkLst>
        <pc:spChg chg="del">
          <ac:chgData name="Eric Lindsey" userId="8ef123a4-9cf8-4026-8168-219387a08fc7" providerId="ADAL" clId="{CCD9A925-04C8-CF48-BC44-019286A3B42E}" dt="2022-08-02T22:29:38.165" v="2" actId="478"/>
          <ac:spMkLst>
            <pc:docMk/>
            <pc:sldMk cId="3873158886" sldId="256"/>
            <ac:spMk id="2" creationId="{CFD84CD4-1959-8549-B6C3-0EE4D9D2DC4D}"/>
          </ac:spMkLst>
        </pc:spChg>
        <pc:spChg chg="del">
          <ac:chgData name="Eric Lindsey" userId="8ef123a4-9cf8-4026-8168-219387a08fc7" providerId="ADAL" clId="{CCD9A925-04C8-CF48-BC44-019286A3B42E}" dt="2022-08-02T22:29:38.165" v="2" actId="478"/>
          <ac:spMkLst>
            <pc:docMk/>
            <pc:sldMk cId="3873158886" sldId="256"/>
            <ac:spMk id="3" creationId="{C7972C03-CCC2-B245-B009-8EFB308A860D}"/>
          </ac:spMkLst>
        </pc:spChg>
        <pc:spChg chg="del">
          <ac:chgData name="Eric Lindsey" userId="8ef123a4-9cf8-4026-8168-219387a08fc7" providerId="ADAL" clId="{CCD9A925-04C8-CF48-BC44-019286A3B42E}" dt="2022-08-02T22:29:38.165" v="2" actId="478"/>
          <ac:spMkLst>
            <pc:docMk/>
            <pc:sldMk cId="3873158886" sldId="256"/>
            <ac:spMk id="7" creationId="{15BBFA83-D697-284D-8144-945542EB0711}"/>
          </ac:spMkLst>
        </pc:spChg>
        <pc:spChg chg="del">
          <ac:chgData name="Eric Lindsey" userId="8ef123a4-9cf8-4026-8168-219387a08fc7" providerId="ADAL" clId="{CCD9A925-04C8-CF48-BC44-019286A3B42E}" dt="2022-08-02T22:29:38.165" v="2" actId="478"/>
          <ac:spMkLst>
            <pc:docMk/>
            <pc:sldMk cId="3873158886" sldId="256"/>
            <ac:spMk id="9" creationId="{1A038E0C-125C-A946-AF1C-8FBCFD1BD226}"/>
          </ac:spMkLst>
        </pc:spChg>
        <pc:spChg chg="del">
          <ac:chgData name="Eric Lindsey" userId="8ef123a4-9cf8-4026-8168-219387a08fc7" providerId="ADAL" clId="{CCD9A925-04C8-CF48-BC44-019286A3B42E}" dt="2022-08-02T22:29:38.165" v="2" actId="478"/>
          <ac:spMkLst>
            <pc:docMk/>
            <pc:sldMk cId="3873158886" sldId="256"/>
            <ac:spMk id="11" creationId="{57DAD842-BCAA-AB44-9A96-06C62F795851}"/>
          </ac:spMkLst>
        </pc:spChg>
        <pc:spChg chg="del">
          <ac:chgData name="Eric Lindsey" userId="8ef123a4-9cf8-4026-8168-219387a08fc7" providerId="ADAL" clId="{CCD9A925-04C8-CF48-BC44-019286A3B42E}" dt="2022-08-02T22:29:38.165" v="2" actId="478"/>
          <ac:spMkLst>
            <pc:docMk/>
            <pc:sldMk cId="3873158886" sldId="256"/>
            <ac:spMk id="12" creationId="{32AA12C9-0BAC-ED44-9428-F5452BA17379}"/>
          </ac:spMkLst>
        </pc:spChg>
        <pc:spChg chg="add del mod">
          <ac:chgData name="Eric Lindsey" userId="8ef123a4-9cf8-4026-8168-219387a08fc7" providerId="ADAL" clId="{CCD9A925-04C8-CF48-BC44-019286A3B42E}" dt="2022-08-02T22:29:42.044" v="4" actId="478"/>
          <ac:spMkLst>
            <pc:docMk/>
            <pc:sldMk cId="3873158886" sldId="256"/>
            <ac:spMk id="14" creationId="{1D7132BB-08E0-89F7-0EC6-D57186197487}"/>
          </ac:spMkLst>
        </pc:spChg>
        <pc:spChg chg="add del mod">
          <ac:chgData name="Eric Lindsey" userId="8ef123a4-9cf8-4026-8168-219387a08fc7" providerId="ADAL" clId="{CCD9A925-04C8-CF48-BC44-019286A3B42E}" dt="2022-08-02T22:29:40.915" v="3" actId="478"/>
          <ac:spMkLst>
            <pc:docMk/>
            <pc:sldMk cId="3873158886" sldId="256"/>
            <ac:spMk id="17" creationId="{3A03CA3E-D769-36D8-ABFD-0D7BAB7E010A}"/>
          </ac:spMkLst>
        </pc:spChg>
        <pc:spChg chg="add mod">
          <ac:chgData name="Eric Lindsey" userId="8ef123a4-9cf8-4026-8168-219387a08fc7" providerId="ADAL" clId="{CCD9A925-04C8-CF48-BC44-019286A3B42E}" dt="2022-08-03T20:22:39.555" v="2115" actId="1076"/>
          <ac:spMkLst>
            <pc:docMk/>
            <pc:sldMk cId="3873158886" sldId="256"/>
            <ac:spMk id="18" creationId="{CD09CC1C-AF4E-9A86-D6C6-F8A83A5E6225}"/>
          </ac:spMkLst>
        </pc:spChg>
        <pc:spChg chg="add mod">
          <ac:chgData name="Eric Lindsey" userId="8ef123a4-9cf8-4026-8168-219387a08fc7" providerId="ADAL" clId="{CCD9A925-04C8-CF48-BC44-019286A3B42E}" dt="2022-08-03T20:23:20.432" v="2122" actId="1076"/>
          <ac:spMkLst>
            <pc:docMk/>
            <pc:sldMk cId="3873158886" sldId="256"/>
            <ac:spMk id="19" creationId="{81950229-532C-C2D0-E826-F0F8ACA830F7}"/>
          </ac:spMkLst>
        </pc:spChg>
        <pc:picChg chg="add mod modCrop">
          <ac:chgData name="Eric Lindsey" userId="8ef123a4-9cf8-4026-8168-219387a08fc7" providerId="ADAL" clId="{CCD9A925-04C8-CF48-BC44-019286A3B42E}" dt="2022-08-03T20:23:17.855" v="2121" actId="1076"/>
          <ac:picMkLst>
            <pc:docMk/>
            <pc:sldMk cId="3873158886" sldId="256"/>
            <ac:picMk id="4" creationId="{10292F7F-E879-F0C7-2B53-863BEEBDA3FC}"/>
          </ac:picMkLst>
        </pc:picChg>
        <pc:picChg chg="del">
          <ac:chgData name="Eric Lindsey" userId="8ef123a4-9cf8-4026-8168-219387a08fc7" providerId="ADAL" clId="{CCD9A925-04C8-CF48-BC44-019286A3B42E}" dt="2022-08-02T22:29:38.165" v="2" actId="478"/>
          <ac:picMkLst>
            <pc:docMk/>
            <pc:sldMk cId="3873158886" sldId="256"/>
            <ac:picMk id="5" creationId="{026188B0-8D0B-7C46-BC9B-CB8AF6B3A74E}"/>
          </ac:picMkLst>
        </pc:picChg>
        <pc:picChg chg="del">
          <ac:chgData name="Eric Lindsey" userId="8ef123a4-9cf8-4026-8168-219387a08fc7" providerId="ADAL" clId="{CCD9A925-04C8-CF48-BC44-019286A3B42E}" dt="2022-08-02T22:29:38.165" v="2" actId="478"/>
          <ac:picMkLst>
            <pc:docMk/>
            <pc:sldMk cId="3873158886" sldId="256"/>
            <ac:picMk id="6" creationId="{F417607A-278A-BE4E-B477-77EAEB481342}"/>
          </ac:picMkLst>
        </pc:picChg>
        <pc:picChg chg="del">
          <ac:chgData name="Eric Lindsey" userId="8ef123a4-9cf8-4026-8168-219387a08fc7" providerId="ADAL" clId="{CCD9A925-04C8-CF48-BC44-019286A3B42E}" dt="2022-08-02T22:29:38.165" v="2" actId="478"/>
          <ac:picMkLst>
            <pc:docMk/>
            <pc:sldMk cId="3873158886" sldId="256"/>
            <ac:picMk id="8" creationId="{1CB74509-2461-974E-B6FA-6AE98886C20D}"/>
          </ac:picMkLst>
        </pc:picChg>
        <pc:picChg chg="del">
          <ac:chgData name="Eric Lindsey" userId="8ef123a4-9cf8-4026-8168-219387a08fc7" providerId="ADAL" clId="{CCD9A925-04C8-CF48-BC44-019286A3B42E}" dt="2022-08-02T22:29:38.165" v="2" actId="478"/>
          <ac:picMkLst>
            <pc:docMk/>
            <pc:sldMk cId="3873158886" sldId="256"/>
            <ac:picMk id="10" creationId="{F2EBEE12-7EE3-BB47-9691-660DE14C67AE}"/>
          </ac:picMkLst>
        </pc:picChg>
        <pc:picChg chg="del">
          <ac:chgData name="Eric Lindsey" userId="8ef123a4-9cf8-4026-8168-219387a08fc7" providerId="ADAL" clId="{CCD9A925-04C8-CF48-BC44-019286A3B42E}" dt="2022-08-02T22:02:00.818" v="0" actId="478"/>
          <ac:picMkLst>
            <pc:docMk/>
            <pc:sldMk cId="3873158886" sldId="256"/>
            <ac:picMk id="15" creationId="{7AD7B774-9C0C-5044-A605-8370FE96019D}"/>
          </ac:picMkLst>
        </pc:picChg>
      </pc:sldChg>
      <pc:sldChg chg="addSp modSp mod">
        <pc:chgData name="Eric Lindsey" userId="8ef123a4-9cf8-4026-8168-219387a08fc7" providerId="ADAL" clId="{CCD9A925-04C8-CF48-BC44-019286A3B42E}" dt="2022-08-07T23:58:36.519" v="5838" actId="20577"/>
        <pc:sldMkLst>
          <pc:docMk/>
          <pc:sldMk cId="1821146469" sldId="257"/>
        </pc:sldMkLst>
        <pc:spChg chg="mod">
          <ac:chgData name="Eric Lindsey" userId="8ef123a4-9cf8-4026-8168-219387a08fc7" providerId="ADAL" clId="{CCD9A925-04C8-CF48-BC44-019286A3B42E}" dt="2022-08-07T23:58:36.519" v="5838" actId="20577"/>
          <ac:spMkLst>
            <pc:docMk/>
            <pc:sldMk cId="1821146469" sldId="257"/>
            <ac:spMk id="3" creationId="{DB0B85A3-FDC6-BC46-9E85-8D6C9D5ABD6B}"/>
          </ac:spMkLst>
        </pc:spChg>
        <pc:picChg chg="mod">
          <ac:chgData name="Eric Lindsey" userId="8ef123a4-9cf8-4026-8168-219387a08fc7" providerId="ADAL" clId="{CCD9A925-04C8-CF48-BC44-019286A3B42E}" dt="2022-08-02T22:55:28.569" v="384" actId="1076"/>
          <ac:picMkLst>
            <pc:docMk/>
            <pc:sldMk cId="1821146469" sldId="257"/>
            <ac:picMk id="4" creationId="{DBF87047-A946-044E-B0AE-2E95BC1C4547}"/>
          </ac:picMkLst>
        </pc:picChg>
        <pc:picChg chg="add mod">
          <ac:chgData name="Eric Lindsey" userId="8ef123a4-9cf8-4026-8168-219387a08fc7" providerId="ADAL" clId="{CCD9A925-04C8-CF48-BC44-019286A3B42E}" dt="2022-08-03T20:25:03.689" v="2286" actId="1036"/>
          <ac:picMkLst>
            <pc:docMk/>
            <pc:sldMk cId="1821146469" sldId="257"/>
            <ac:picMk id="5" creationId="{E98C20AB-A23C-8B9A-646C-425AAAB21EA2}"/>
          </ac:picMkLst>
        </pc:picChg>
      </pc:sldChg>
      <pc:sldChg chg="addSp delSp modSp mod">
        <pc:chgData name="Eric Lindsey" userId="8ef123a4-9cf8-4026-8168-219387a08fc7" providerId="ADAL" clId="{CCD9A925-04C8-CF48-BC44-019286A3B42E}" dt="2022-08-02T23:32:40.785" v="1985" actId="478"/>
        <pc:sldMkLst>
          <pc:docMk/>
          <pc:sldMk cId="2172596087" sldId="260"/>
        </pc:sldMkLst>
        <pc:spChg chg="mod">
          <ac:chgData name="Eric Lindsey" userId="8ef123a4-9cf8-4026-8168-219387a08fc7" providerId="ADAL" clId="{CCD9A925-04C8-CF48-BC44-019286A3B42E}" dt="2022-08-02T23:32:37.346" v="1984" actId="20577"/>
          <ac:spMkLst>
            <pc:docMk/>
            <pc:sldMk cId="2172596087" sldId="260"/>
            <ac:spMk id="3" creationId="{B0AEE43F-2715-A843-BEDC-E88EB35C842D}"/>
          </ac:spMkLst>
        </pc:spChg>
        <pc:spChg chg="add del mod">
          <ac:chgData name="Eric Lindsey" userId="8ef123a4-9cf8-4026-8168-219387a08fc7" providerId="ADAL" clId="{CCD9A925-04C8-CF48-BC44-019286A3B42E}" dt="2022-08-02T23:32:40.785" v="1985" actId="478"/>
          <ac:spMkLst>
            <pc:docMk/>
            <pc:sldMk cId="2172596087" sldId="260"/>
            <ac:spMk id="4" creationId="{BCDA3462-1F1E-24CA-4430-3B534919A3E1}"/>
          </ac:spMkLst>
        </pc:spChg>
      </pc:sldChg>
      <pc:sldChg chg="addSp modSp mod">
        <pc:chgData name="Eric Lindsey" userId="8ef123a4-9cf8-4026-8168-219387a08fc7" providerId="ADAL" clId="{CCD9A925-04C8-CF48-BC44-019286A3B42E}" dt="2022-08-02T23:36:40.614" v="2112" actId="20577"/>
        <pc:sldMkLst>
          <pc:docMk/>
          <pc:sldMk cId="3256664975" sldId="261"/>
        </pc:sldMkLst>
        <pc:spChg chg="add mod">
          <ac:chgData name="Eric Lindsey" userId="8ef123a4-9cf8-4026-8168-219387a08fc7" providerId="ADAL" clId="{CCD9A925-04C8-CF48-BC44-019286A3B42E}" dt="2022-08-02T23:36:40.614" v="2112" actId="20577"/>
          <ac:spMkLst>
            <pc:docMk/>
            <pc:sldMk cId="3256664975" sldId="261"/>
            <ac:spMk id="2" creationId="{02B3DC0E-C618-CF78-9CB8-AF6EBA107B09}"/>
          </ac:spMkLst>
        </pc:spChg>
      </pc:sldChg>
      <pc:sldChg chg="modSp mod">
        <pc:chgData name="Eric Lindsey" userId="8ef123a4-9cf8-4026-8168-219387a08fc7" providerId="ADAL" clId="{CCD9A925-04C8-CF48-BC44-019286A3B42E}" dt="2022-08-08T00:04:55.364" v="5903" actId="113"/>
        <pc:sldMkLst>
          <pc:docMk/>
          <pc:sldMk cId="3384299889" sldId="263"/>
        </pc:sldMkLst>
        <pc:spChg chg="mod">
          <ac:chgData name="Eric Lindsey" userId="8ef123a4-9cf8-4026-8168-219387a08fc7" providerId="ADAL" clId="{CCD9A925-04C8-CF48-BC44-019286A3B42E}" dt="2022-08-08T00:04:55.364" v="5903" actId="113"/>
          <ac:spMkLst>
            <pc:docMk/>
            <pc:sldMk cId="3384299889" sldId="263"/>
            <ac:spMk id="3" creationId="{F9F14B17-6BA5-094F-925A-1047541A9326}"/>
          </ac:spMkLst>
        </pc:spChg>
      </pc:sldChg>
      <pc:sldChg chg="modSp mod">
        <pc:chgData name="Eric Lindsey" userId="8ef123a4-9cf8-4026-8168-219387a08fc7" providerId="ADAL" clId="{CCD9A925-04C8-CF48-BC44-019286A3B42E}" dt="2022-08-08T00:04:15.719" v="5899" actId="20577"/>
        <pc:sldMkLst>
          <pc:docMk/>
          <pc:sldMk cId="98942066" sldId="265"/>
        </pc:sldMkLst>
        <pc:spChg chg="mod">
          <ac:chgData name="Eric Lindsey" userId="8ef123a4-9cf8-4026-8168-219387a08fc7" providerId="ADAL" clId="{CCD9A925-04C8-CF48-BC44-019286A3B42E}" dt="2022-08-08T00:04:15.719" v="5899" actId="20577"/>
          <ac:spMkLst>
            <pc:docMk/>
            <pc:sldMk cId="98942066" sldId="265"/>
            <ac:spMk id="2" creationId="{E27F4B29-0304-5B4A-A09B-CE62D38FFF7E}"/>
          </ac:spMkLst>
        </pc:spChg>
        <pc:spChg chg="mod">
          <ac:chgData name="Eric Lindsey" userId="8ef123a4-9cf8-4026-8168-219387a08fc7" providerId="ADAL" clId="{CCD9A925-04C8-CF48-BC44-019286A3B42E}" dt="2022-08-03T20:32:18.264" v="2364" actId="20577"/>
          <ac:spMkLst>
            <pc:docMk/>
            <pc:sldMk cId="98942066" sldId="265"/>
            <ac:spMk id="3" creationId="{B23CB84E-105C-5441-96AC-38DBED37B66B}"/>
          </ac:spMkLst>
        </pc:spChg>
      </pc:sldChg>
      <pc:sldChg chg="modSp del mod">
        <pc:chgData name="Eric Lindsey" userId="8ef123a4-9cf8-4026-8168-219387a08fc7" providerId="ADAL" clId="{CCD9A925-04C8-CF48-BC44-019286A3B42E}" dt="2022-08-02T23:28:44.537" v="1703" actId="2696"/>
        <pc:sldMkLst>
          <pc:docMk/>
          <pc:sldMk cId="3270341243" sldId="267"/>
        </pc:sldMkLst>
        <pc:spChg chg="mod">
          <ac:chgData name="Eric Lindsey" userId="8ef123a4-9cf8-4026-8168-219387a08fc7" providerId="ADAL" clId="{CCD9A925-04C8-CF48-BC44-019286A3B42E}" dt="2022-08-02T22:32:02.666" v="94" actId="20577"/>
          <ac:spMkLst>
            <pc:docMk/>
            <pc:sldMk cId="3270341243" sldId="267"/>
            <ac:spMk id="3" creationId="{826D1C13-6096-1F47-AFA9-4C1B4007514F}"/>
          </ac:spMkLst>
        </pc:spChg>
      </pc:sldChg>
      <pc:sldChg chg="addSp delSp modSp mod modAnim">
        <pc:chgData name="Eric Lindsey" userId="8ef123a4-9cf8-4026-8168-219387a08fc7" providerId="ADAL" clId="{CCD9A925-04C8-CF48-BC44-019286A3B42E}" dt="2022-08-07T22:53:29.331" v="2657" actId="1076"/>
        <pc:sldMkLst>
          <pc:docMk/>
          <pc:sldMk cId="2360286965" sldId="270"/>
        </pc:sldMkLst>
        <pc:spChg chg="mod">
          <ac:chgData name="Eric Lindsey" userId="8ef123a4-9cf8-4026-8168-219387a08fc7" providerId="ADAL" clId="{CCD9A925-04C8-CF48-BC44-019286A3B42E}" dt="2022-08-07T22:45:52.912" v="2420" actId="1076"/>
          <ac:spMkLst>
            <pc:docMk/>
            <pc:sldMk cId="2360286965" sldId="270"/>
            <ac:spMk id="3" creationId="{3D19632C-4F46-CA4B-B808-7D4323431B52}"/>
          </ac:spMkLst>
        </pc:spChg>
        <pc:spChg chg="add mod">
          <ac:chgData name="Eric Lindsey" userId="8ef123a4-9cf8-4026-8168-219387a08fc7" providerId="ADAL" clId="{CCD9A925-04C8-CF48-BC44-019286A3B42E}" dt="2022-08-07T22:53:26.543" v="2656" actId="1038"/>
          <ac:spMkLst>
            <pc:docMk/>
            <pc:sldMk cId="2360286965" sldId="270"/>
            <ac:spMk id="6" creationId="{55480AF5-8390-1686-CDED-070C8CBBF01F}"/>
          </ac:spMkLst>
        </pc:spChg>
        <pc:spChg chg="add mod">
          <ac:chgData name="Eric Lindsey" userId="8ef123a4-9cf8-4026-8168-219387a08fc7" providerId="ADAL" clId="{CCD9A925-04C8-CF48-BC44-019286A3B42E}" dt="2022-08-07T22:53:26.543" v="2656" actId="1038"/>
          <ac:spMkLst>
            <pc:docMk/>
            <pc:sldMk cId="2360286965" sldId="270"/>
            <ac:spMk id="7" creationId="{A5BB548F-EC84-3351-BC85-FCCA4A975F9C}"/>
          </ac:spMkLst>
        </pc:spChg>
        <pc:spChg chg="add mod">
          <ac:chgData name="Eric Lindsey" userId="8ef123a4-9cf8-4026-8168-219387a08fc7" providerId="ADAL" clId="{CCD9A925-04C8-CF48-BC44-019286A3B42E}" dt="2022-08-07T22:53:26.543" v="2656" actId="1038"/>
          <ac:spMkLst>
            <pc:docMk/>
            <pc:sldMk cId="2360286965" sldId="270"/>
            <ac:spMk id="8" creationId="{CCDC8A77-72B9-2586-D73C-878DDC55C901}"/>
          </ac:spMkLst>
        </pc:spChg>
        <pc:spChg chg="add mod">
          <ac:chgData name="Eric Lindsey" userId="8ef123a4-9cf8-4026-8168-219387a08fc7" providerId="ADAL" clId="{CCD9A925-04C8-CF48-BC44-019286A3B42E}" dt="2022-08-07T22:53:26.543" v="2656" actId="1038"/>
          <ac:spMkLst>
            <pc:docMk/>
            <pc:sldMk cId="2360286965" sldId="270"/>
            <ac:spMk id="9" creationId="{6C102B76-CD27-AB52-FF6C-AE146644AE31}"/>
          </ac:spMkLst>
        </pc:spChg>
        <pc:spChg chg="mod">
          <ac:chgData name="Eric Lindsey" userId="8ef123a4-9cf8-4026-8168-219387a08fc7" providerId="ADAL" clId="{CCD9A925-04C8-CF48-BC44-019286A3B42E}" dt="2022-08-07T22:53:26.543" v="2656" actId="1038"/>
          <ac:spMkLst>
            <pc:docMk/>
            <pc:sldMk cId="2360286965" sldId="270"/>
            <ac:spMk id="13" creationId="{402B8E19-62E8-85F4-804A-194BB157D31F}"/>
          </ac:spMkLst>
        </pc:spChg>
        <pc:spChg chg="mod">
          <ac:chgData name="Eric Lindsey" userId="8ef123a4-9cf8-4026-8168-219387a08fc7" providerId="ADAL" clId="{CCD9A925-04C8-CF48-BC44-019286A3B42E}" dt="2022-08-07T22:53:26.543" v="2656" actId="1038"/>
          <ac:spMkLst>
            <pc:docMk/>
            <pc:sldMk cId="2360286965" sldId="270"/>
            <ac:spMk id="14" creationId="{9E63AABC-2D49-6129-7757-64D784B85A47}"/>
          </ac:spMkLst>
        </pc:spChg>
        <pc:spChg chg="mod">
          <ac:chgData name="Eric Lindsey" userId="8ef123a4-9cf8-4026-8168-219387a08fc7" providerId="ADAL" clId="{CCD9A925-04C8-CF48-BC44-019286A3B42E}" dt="2022-08-07T22:53:26.543" v="2656" actId="1038"/>
          <ac:spMkLst>
            <pc:docMk/>
            <pc:sldMk cId="2360286965" sldId="270"/>
            <ac:spMk id="16" creationId="{7855FBFD-408B-4C22-909F-58BA5F9713CF}"/>
          </ac:spMkLst>
        </pc:spChg>
        <pc:spChg chg="mod">
          <ac:chgData name="Eric Lindsey" userId="8ef123a4-9cf8-4026-8168-219387a08fc7" providerId="ADAL" clId="{CCD9A925-04C8-CF48-BC44-019286A3B42E}" dt="2022-08-07T22:53:26.543" v="2656" actId="1038"/>
          <ac:spMkLst>
            <pc:docMk/>
            <pc:sldMk cId="2360286965" sldId="270"/>
            <ac:spMk id="17" creationId="{1CFCBE99-14B9-E7C4-87B7-8A9C1751D070}"/>
          </ac:spMkLst>
        </pc:spChg>
        <pc:spChg chg="add mod">
          <ac:chgData name="Eric Lindsey" userId="8ef123a4-9cf8-4026-8168-219387a08fc7" providerId="ADAL" clId="{CCD9A925-04C8-CF48-BC44-019286A3B42E}" dt="2022-08-07T22:53:29.331" v="2657" actId="1076"/>
          <ac:spMkLst>
            <pc:docMk/>
            <pc:sldMk cId="2360286965" sldId="270"/>
            <ac:spMk id="18" creationId="{EA94844B-9EA9-6ACA-7B73-4EF5AE3E6DE0}"/>
          </ac:spMkLst>
        </pc:spChg>
        <pc:spChg chg="add mod">
          <ac:chgData name="Eric Lindsey" userId="8ef123a4-9cf8-4026-8168-219387a08fc7" providerId="ADAL" clId="{CCD9A925-04C8-CF48-BC44-019286A3B42E}" dt="2022-08-07T22:53:26.543" v="2656" actId="1038"/>
          <ac:spMkLst>
            <pc:docMk/>
            <pc:sldMk cId="2360286965" sldId="270"/>
            <ac:spMk id="19" creationId="{3A13DF6A-5738-C5CB-42E8-49C909DE2303}"/>
          </ac:spMkLst>
        </pc:spChg>
        <pc:grpChg chg="add mod">
          <ac:chgData name="Eric Lindsey" userId="8ef123a4-9cf8-4026-8168-219387a08fc7" providerId="ADAL" clId="{CCD9A925-04C8-CF48-BC44-019286A3B42E}" dt="2022-08-07T22:53:26.543" v="2656" actId="1038"/>
          <ac:grpSpMkLst>
            <pc:docMk/>
            <pc:sldMk cId="2360286965" sldId="270"/>
            <ac:grpSpMk id="10" creationId="{E0BFA871-F45A-F87B-2F85-918DE447EB93}"/>
          </ac:grpSpMkLst>
        </pc:grpChg>
        <pc:grpChg chg="add mod">
          <ac:chgData name="Eric Lindsey" userId="8ef123a4-9cf8-4026-8168-219387a08fc7" providerId="ADAL" clId="{CCD9A925-04C8-CF48-BC44-019286A3B42E}" dt="2022-08-07T22:53:26.543" v="2656" actId="1038"/>
          <ac:grpSpMkLst>
            <pc:docMk/>
            <pc:sldMk cId="2360286965" sldId="270"/>
            <ac:grpSpMk id="11" creationId="{5C0D7665-22FE-6FBD-9972-DDE307C1729C}"/>
          </ac:grpSpMkLst>
        </pc:grpChg>
        <pc:grpChg chg="add mod">
          <ac:chgData name="Eric Lindsey" userId="8ef123a4-9cf8-4026-8168-219387a08fc7" providerId="ADAL" clId="{CCD9A925-04C8-CF48-BC44-019286A3B42E}" dt="2022-08-07T22:53:26.543" v="2656" actId="1038"/>
          <ac:grpSpMkLst>
            <pc:docMk/>
            <pc:sldMk cId="2360286965" sldId="270"/>
            <ac:grpSpMk id="12" creationId="{21B34CA4-DAFE-CDBA-89DD-8373865ECF35}"/>
          </ac:grpSpMkLst>
        </pc:grpChg>
        <pc:grpChg chg="add mod">
          <ac:chgData name="Eric Lindsey" userId="8ef123a4-9cf8-4026-8168-219387a08fc7" providerId="ADAL" clId="{CCD9A925-04C8-CF48-BC44-019286A3B42E}" dt="2022-08-07T22:53:26.543" v="2656" actId="1038"/>
          <ac:grpSpMkLst>
            <pc:docMk/>
            <pc:sldMk cId="2360286965" sldId="270"/>
            <ac:grpSpMk id="15" creationId="{12BDDD28-BF66-06E7-72B5-874D7A318A02}"/>
          </ac:grpSpMkLst>
        </pc:grpChg>
        <pc:picChg chg="add del mod">
          <ac:chgData name="Eric Lindsey" userId="8ef123a4-9cf8-4026-8168-219387a08fc7" providerId="ADAL" clId="{CCD9A925-04C8-CF48-BC44-019286A3B42E}" dt="2022-08-07T22:45:35.543" v="2412" actId="478"/>
          <ac:picMkLst>
            <pc:docMk/>
            <pc:sldMk cId="2360286965" sldId="270"/>
            <ac:picMk id="4" creationId="{95DBB6AB-6F2D-2A6B-70BF-187486523ACF}"/>
          </ac:picMkLst>
        </pc:picChg>
        <pc:picChg chg="mod">
          <ac:chgData name="Eric Lindsey" userId="8ef123a4-9cf8-4026-8168-219387a08fc7" providerId="ADAL" clId="{CCD9A925-04C8-CF48-BC44-019286A3B42E}" dt="2022-08-07T22:53:26.543" v="2656" actId="1038"/>
          <ac:picMkLst>
            <pc:docMk/>
            <pc:sldMk cId="2360286965" sldId="270"/>
            <ac:picMk id="5" creationId="{F38147DB-FE2E-4941-9ABE-A5CCFAE54A1E}"/>
          </ac:picMkLst>
        </pc:picChg>
        <pc:picChg chg="add mod">
          <ac:chgData name="Eric Lindsey" userId="8ef123a4-9cf8-4026-8168-219387a08fc7" providerId="ADAL" clId="{CCD9A925-04C8-CF48-BC44-019286A3B42E}" dt="2022-08-07T22:53:26.543" v="2656" actId="1038"/>
          <ac:picMkLst>
            <pc:docMk/>
            <pc:sldMk cId="2360286965" sldId="270"/>
            <ac:picMk id="5122" creationId="{3F1A2472-6F77-6AFA-7728-7ABE935866C8}"/>
          </ac:picMkLst>
        </pc:picChg>
      </pc:sldChg>
      <pc:sldChg chg="addSp delSp modSp mod modAnim">
        <pc:chgData name="Eric Lindsey" userId="8ef123a4-9cf8-4026-8168-219387a08fc7" providerId="ADAL" clId="{CCD9A925-04C8-CF48-BC44-019286A3B42E}" dt="2022-08-07T22:56:51.804" v="2694"/>
        <pc:sldMkLst>
          <pc:docMk/>
          <pc:sldMk cId="3667319595" sldId="271"/>
        </pc:sldMkLst>
        <pc:spChg chg="mod">
          <ac:chgData name="Eric Lindsey" userId="8ef123a4-9cf8-4026-8168-219387a08fc7" providerId="ADAL" clId="{CCD9A925-04C8-CF48-BC44-019286A3B42E}" dt="2022-08-07T22:54:39.122" v="2667" actId="1076"/>
          <ac:spMkLst>
            <pc:docMk/>
            <pc:sldMk cId="3667319595" sldId="271"/>
            <ac:spMk id="3" creationId="{7E057DAE-22E2-5241-883C-730EBF36ED9E}"/>
          </ac:spMkLst>
        </pc:spChg>
        <pc:spChg chg="mod">
          <ac:chgData name="Eric Lindsey" userId="8ef123a4-9cf8-4026-8168-219387a08fc7" providerId="ADAL" clId="{CCD9A925-04C8-CF48-BC44-019286A3B42E}" dt="2022-08-07T22:55:29.077" v="2685" actId="14100"/>
          <ac:spMkLst>
            <pc:docMk/>
            <pc:sldMk cId="3667319595" sldId="271"/>
            <ac:spMk id="7" creationId="{3ABA2BEC-109C-7050-EC60-805BB1AA4FAD}"/>
          </ac:spMkLst>
        </pc:spChg>
        <pc:spChg chg="mod">
          <ac:chgData name="Eric Lindsey" userId="8ef123a4-9cf8-4026-8168-219387a08fc7" providerId="ADAL" clId="{CCD9A925-04C8-CF48-BC44-019286A3B42E}" dt="2022-08-07T22:54:56.090" v="2672"/>
          <ac:spMkLst>
            <pc:docMk/>
            <pc:sldMk cId="3667319595" sldId="271"/>
            <ac:spMk id="8" creationId="{9B0A3E19-01A1-A11D-B78D-0261735ECDF5}"/>
          </ac:spMkLst>
        </pc:spChg>
        <pc:spChg chg="mod">
          <ac:chgData name="Eric Lindsey" userId="8ef123a4-9cf8-4026-8168-219387a08fc7" providerId="ADAL" clId="{CCD9A925-04C8-CF48-BC44-019286A3B42E}" dt="2022-08-07T22:54:56.090" v="2672"/>
          <ac:spMkLst>
            <pc:docMk/>
            <pc:sldMk cId="3667319595" sldId="271"/>
            <ac:spMk id="10" creationId="{6786A443-8C63-05D1-B64E-5ED60C19CAFD}"/>
          </ac:spMkLst>
        </pc:spChg>
        <pc:spChg chg="mod">
          <ac:chgData name="Eric Lindsey" userId="8ef123a4-9cf8-4026-8168-219387a08fc7" providerId="ADAL" clId="{CCD9A925-04C8-CF48-BC44-019286A3B42E}" dt="2022-08-07T22:55:16.837" v="2683" actId="14100"/>
          <ac:spMkLst>
            <pc:docMk/>
            <pc:sldMk cId="3667319595" sldId="271"/>
            <ac:spMk id="13" creationId="{2705343A-A8B2-EDD4-E026-1A8B7856DB1F}"/>
          </ac:spMkLst>
        </pc:spChg>
        <pc:spChg chg="mod">
          <ac:chgData name="Eric Lindsey" userId="8ef123a4-9cf8-4026-8168-219387a08fc7" providerId="ADAL" clId="{CCD9A925-04C8-CF48-BC44-019286A3B42E}" dt="2022-08-07T22:56:16.907" v="2692" actId="14100"/>
          <ac:spMkLst>
            <pc:docMk/>
            <pc:sldMk cId="3667319595" sldId="271"/>
            <ac:spMk id="16" creationId="{933EB3AA-04CD-4F68-5D17-8975172326A0}"/>
          </ac:spMkLst>
        </pc:spChg>
        <pc:spChg chg="mod">
          <ac:chgData name="Eric Lindsey" userId="8ef123a4-9cf8-4026-8168-219387a08fc7" providerId="ADAL" clId="{CCD9A925-04C8-CF48-BC44-019286A3B42E}" dt="2022-08-07T22:55:55.081" v="2686"/>
          <ac:spMkLst>
            <pc:docMk/>
            <pc:sldMk cId="3667319595" sldId="271"/>
            <ac:spMk id="17" creationId="{61EC1DC1-00D6-EF56-E5A5-4BAD2D85F84B}"/>
          </ac:spMkLst>
        </pc:spChg>
        <pc:spChg chg="mod">
          <ac:chgData name="Eric Lindsey" userId="8ef123a4-9cf8-4026-8168-219387a08fc7" providerId="ADAL" clId="{CCD9A925-04C8-CF48-BC44-019286A3B42E}" dt="2022-08-07T22:56:07.504" v="2690" actId="14100"/>
          <ac:spMkLst>
            <pc:docMk/>
            <pc:sldMk cId="3667319595" sldId="271"/>
            <ac:spMk id="19" creationId="{4C30BE45-C459-95E1-C1EB-12A329F6390A}"/>
          </ac:spMkLst>
        </pc:spChg>
        <pc:spChg chg="mod">
          <ac:chgData name="Eric Lindsey" userId="8ef123a4-9cf8-4026-8168-219387a08fc7" providerId="ADAL" clId="{CCD9A925-04C8-CF48-BC44-019286A3B42E}" dt="2022-08-07T22:55:55.081" v="2686"/>
          <ac:spMkLst>
            <pc:docMk/>
            <pc:sldMk cId="3667319595" sldId="271"/>
            <ac:spMk id="20" creationId="{7E91E8E0-1547-7BDE-9034-2C16CD27163E}"/>
          </ac:spMkLst>
        </pc:spChg>
        <pc:grpChg chg="add mod">
          <ac:chgData name="Eric Lindsey" userId="8ef123a4-9cf8-4026-8168-219387a08fc7" providerId="ADAL" clId="{CCD9A925-04C8-CF48-BC44-019286A3B42E}" dt="2022-08-07T22:55:04.518" v="2681" actId="1038"/>
          <ac:grpSpMkLst>
            <pc:docMk/>
            <pc:sldMk cId="3667319595" sldId="271"/>
            <ac:grpSpMk id="6" creationId="{23423C3E-69A1-DE44-657A-8B008841BB0D}"/>
          </ac:grpSpMkLst>
        </pc:grpChg>
        <pc:grpChg chg="add mod">
          <ac:chgData name="Eric Lindsey" userId="8ef123a4-9cf8-4026-8168-219387a08fc7" providerId="ADAL" clId="{CCD9A925-04C8-CF48-BC44-019286A3B42E}" dt="2022-08-07T22:55:04.518" v="2681" actId="1038"/>
          <ac:grpSpMkLst>
            <pc:docMk/>
            <pc:sldMk cId="3667319595" sldId="271"/>
            <ac:grpSpMk id="9" creationId="{6FAD4DA2-D79C-D5CA-2A13-E51E996B34EC}"/>
          </ac:grpSpMkLst>
        </pc:grpChg>
        <pc:grpChg chg="add mod">
          <ac:chgData name="Eric Lindsey" userId="8ef123a4-9cf8-4026-8168-219387a08fc7" providerId="ADAL" clId="{CCD9A925-04C8-CF48-BC44-019286A3B42E}" dt="2022-08-07T22:55:58.372" v="2687" actId="1076"/>
          <ac:grpSpMkLst>
            <pc:docMk/>
            <pc:sldMk cId="3667319595" sldId="271"/>
            <ac:grpSpMk id="15" creationId="{C64FB5F7-F14E-E746-D0AB-96A7E4FD39F4}"/>
          </ac:grpSpMkLst>
        </pc:grpChg>
        <pc:grpChg chg="add mod">
          <ac:chgData name="Eric Lindsey" userId="8ef123a4-9cf8-4026-8168-219387a08fc7" providerId="ADAL" clId="{CCD9A925-04C8-CF48-BC44-019286A3B42E}" dt="2022-08-07T22:55:58.372" v="2687" actId="1076"/>
          <ac:grpSpMkLst>
            <pc:docMk/>
            <pc:sldMk cId="3667319595" sldId="271"/>
            <ac:grpSpMk id="18" creationId="{75D48669-B1C4-AF51-6DA6-3AE44144ECF0}"/>
          </ac:grpSpMkLst>
        </pc:grpChg>
        <pc:picChg chg="add del mod">
          <ac:chgData name="Eric Lindsey" userId="8ef123a4-9cf8-4026-8168-219387a08fc7" providerId="ADAL" clId="{CCD9A925-04C8-CF48-BC44-019286A3B42E}" dt="2022-08-07T22:54:41.756" v="2669" actId="478"/>
          <ac:picMkLst>
            <pc:docMk/>
            <pc:sldMk cId="3667319595" sldId="271"/>
            <ac:picMk id="4" creationId="{7DFD5FB6-E3CE-A347-908C-D98E5CDA77A3}"/>
          </ac:picMkLst>
        </pc:picChg>
        <pc:picChg chg="add mod">
          <ac:chgData name="Eric Lindsey" userId="8ef123a4-9cf8-4026-8168-219387a08fc7" providerId="ADAL" clId="{CCD9A925-04C8-CF48-BC44-019286A3B42E}" dt="2022-08-07T22:54:49.319" v="2671" actId="1076"/>
          <ac:picMkLst>
            <pc:docMk/>
            <pc:sldMk cId="3667319595" sldId="271"/>
            <ac:picMk id="5" creationId="{2FD0BDA1-1369-83CF-FD50-EFC2D8692C36}"/>
          </ac:picMkLst>
        </pc:picChg>
        <pc:picChg chg="mod">
          <ac:chgData name="Eric Lindsey" userId="8ef123a4-9cf8-4026-8168-219387a08fc7" providerId="ADAL" clId="{CCD9A925-04C8-CF48-BC44-019286A3B42E}" dt="2022-08-07T22:54:40.634" v="2668" actId="1076"/>
          <ac:picMkLst>
            <pc:docMk/>
            <pc:sldMk cId="3667319595" sldId="271"/>
            <ac:picMk id="11" creationId="{ED6CFA3F-C02F-F649-B142-0E01B807640E}"/>
          </ac:picMkLst>
        </pc:picChg>
        <pc:picChg chg="del">
          <ac:chgData name="Eric Lindsey" userId="8ef123a4-9cf8-4026-8168-219387a08fc7" providerId="ADAL" clId="{CCD9A925-04C8-CF48-BC44-019286A3B42E}" dt="2022-08-07T22:54:16.326" v="2660" actId="478"/>
          <ac:picMkLst>
            <pc:docMk/>
            <pc:sldMk cId="3667319595" sldId="271"/>
            <ac:picMk id="12" creationId="{6DE6C3CB-F929-A84A-9C43-976477766829}"/>
          </ac:picMkLst>
        </pc:picChg>
        <pc:picChg chg="del">
          <ac:chgData name="Eric Lindsey" userId="8ef123a4-9cf8-4026-8168-219387a08fc7" providerId="ADAL" clId="{CCD9A925-04C8-CF48-BC44-019286A3B42E}" dt="2022-08-07T22:54:16.907" v="2661" actId="478"/>
          <ac:picMkLst>
            <pc:docMk/>
            <pc:sldMk cId="3667319595" sldId="271"/>
            <ac:picMk id="14" creationId="{09050226-D17C-904A-B219-346AB267B464}"/>
          </ac:picMkLst>
        </pc:picChg>
      </pc:sldChg>
      <pc:sldChg chg="addSp delSp modSp mod ord modAnim">
        <pc:chgData name="Eric Lindsey" userId="8ef123a4-9cf8-4026-8168-219387a08fc7" providerId="ADAL" clId="{CCD9A925-04C8-CF48-BC44-019286A3B42E}" dt="2022-08-08T00:17:14.964" v="6571" actId="20577"/>
        <pc:sldMkLst>
          <pc:docMk/>
          <pc:sldMk cId="3153193833" sldId="272"/>
        </pc:sldMkLst>
        <pc:spChg chg="mod">
          <ac:chgData name="Eric Lindsey" userId="8ef123a4-9cf8-4026-8168-219387a08fc7" providerId="ADAL" clId="{CCD9A925-04C8-CF48-BC44-019286A3B42E}" dt="2022-08-08T00:17:14.964" v="6571" actId="20577"/>
          <ac:spMkLst>
            <pc:docMk/>
            <pc:sldMk cId="3153193833" sldId="272"/>
            <ac:spMk id="2" creationId="{8BBE8237-8FFD-094F-8C11-EC6D86FCCE7A}"/>
          </ac:spMkLst>
        </pc:spChg>
        <pc:spChg chg="mod">
          <ac:chgData name="Eric Lindsey" userId="8ef123a4-9cf8-4026-8168-219387a08fc7" providerId="ADAL" clId="{CCD9A925-04C8-CF48-BC44-019286A3B42E}" dt="2022-08-07T23:15:16.728" v="3199" actId="20577"/>
          <ac:spMkLst>
            <pc:docMk/>
            <pc:sldMk cId="3153193833" sldId="272"/>
            <ac:spMk id="3" creationId="{7E057DAE-22E2-5241-883C-730EBF36ED9E}"/>
          </ac:spMkLst>
        </pc:spChg>
        <pc:spChg chg="add mod">
          <ac:chgData name="Eric Lindsey" userId="8ef123a4-9cf8-4026-8168-219387a08fc7" providerId="ADAL" clId="{CCD9A925-04C8-CF48-BC44-019286A3B42E}" dt="2022-08-07T23:13:21.681" v="3152" actId="14100"/>
          <ac:spMkLst>
            <pc:docMk/>
            <pc:sldMk cId="3153193833" sldId="272"/>
            <ac:spMk id="6" creationId="{E9FB54CE-85AF-9853-B2D9-BBF253C9A75A}"/>
          </ac:spMkLst>
        </pc:spChg>
        <pc:spChg chg="add mod">
          <ac:chgData name="Eric Lindsey" userId="8ef123a4-9cf8-4026-8168-219387a08fc7" providerId="ADAL" clId="{CCD9A925-04C8-CF48-BC44-019286A3B42E}" dt="2022-08-07T23:15:39.668" v="3202" actId="1035"/>
          <ac:spMkLst>
            <pc:docMk/>
            <pc:sldMk cId="3153193833" sldId="272"/>
            <ac:spMk id="7" creationId="{0F0EC6AB-3546-E506-2098-48BEE34E1CD2}"/>
          </ac:spMkLst>
        </pc:spChg>
        <pc:spChg chg="add mod">
          <ac:chgData name="Eric Lindsey" userId="8ef123a4-9cf8-4026-8168-219387a08fc7" providerId="ADAL" clId="{CCD9A925-04C8-CF48-BC44-019286A3B42E}" dt="2022-08-08T00:16:30.206" v="6550" actId="164"/>
          <ac:spMkLst>
            <pc:docMk/>
            <pc:sldMk cId="3153193833" sldId="272"/>
            <ac:spMk id="8" creationId="{7A6EE9C9-F3A2-B416-027F-D663BF7F011D}"/>
          </ac:spMkLst>
        </pc:spChg>
        <pc:spChg chg="add mod">
          <ac:chgData name="Eric Lindsey" userId="8ef123a4-9cf8-4026-8168-219387a08fc7" providerId="ADAL" clId="{CCD9A925-04C8-CF48-BC44-019286A3B42E}" dt="2022-08-08T00:16:46.801" v="6552" actId="164"/>
          <ac:spMkLst>
            <pc:docMk/>
            <pc:sldMk cId="3153193833" sldId="272"/>
            <ac:spMk id="9" creationId="{5B0FA531-F540-8B24-617C-F05D4D3FEF51}"/>
          </ac:spMkLst>
        </pc:spChg>
        <pc:spChg chg="add del mod">
          <ac:chgData name="Eric Lindsey" userId="8ef123a4-9cf8-4026-8168-219387a08fc7" providerId="ADAL" clId="{CCD9A925-04C8-CF48-BC44-019286A3B42E}" dt="2022-08-08T00:14:46.707" v="6528" actId="478"/>
          <ac:spMkLst>
            <pc:docMk/>
            <pc:sldMk cId="3153193833" sldId="272"/>
            <ac:spMk id="10" creationId="{ED3D4293-71C7-6BAF-7A2B-761CB4985B95}"/>
          </ac:spMkLst>
        </pc:spChg>
        <pc:spChg chg="add del mod">
          <ac:chgData name="Eric Lindsey" userId="8ef123a4-9cf8-4026-8168-219387a08fc7" providerId="ADAL" clId="{CCD9A925-04C8-CF48-BC44-019286A3B42E}" dt="2022-08-08T00:14:49.065" v="6529" actId="478"/>
          <ac:spMkLst>
            <pc:docMk/>
            <pc:sldMk cId="3153193833" sldId="272"/>
            <ac:spMk id="11" creationId="{53C0C32F-F424-71CF-2E6F-C916CD0F9FFA}"/>
          </ac:spMkLst>
        </pc:spChg>
        <pc:spChg chg="add mod">
          <ac:chgData name="Eric Lindsey" userId="8ef123a4-9cf8-4026-8168-219387a08fc7" providerId="ADAL" clId="{CCD9A925-04C8-CF48-BC44-019286A3B42E}" dt="2022-08-08T00:16:30.206" v="6550" actId="164"/>
          <ac:spMkLst>
            <pc:docMk/>
            <pc:sldMk cId="3153193833" sldId="272"/>
            <ac:spMk id="12" creationId="{792FE2C3-2D00-A6EB-4B40-2B3A47D3A4E2}"/>
          </ac:spMkLst>
        </pc:spChg>
        <pc:spChg chg="add mod">
          <ac:chgData name="Eric Lindsey" userId="8ef123a4-9cf8-4026-8168-219387a08fc7" providerId="ADAL" clId="{CCD9A925-04C8-CF48-BC44-019286A3B42E}" dt="2022-08-08T00:16:46.801" v="6552" actId="164"/>
          <ac:spMkLst>
            <pc:docMk/>
            <pc:sldMk cId="3153193833" sldId="272"/>
            <ac:spMk id="13" creationId="{4C482595-AC49-01EA-8DE7-DAA64F67221D}"/>
          </ac:spMkLst>
        </pc:spChg>
        <pc:grpChg chg="add mod">
          <ac:chgData name="Eric Lindsey" userId="8ef123a4-9cf8-4026-8168-219387a08fc7" providerId="ADAL" clId="{CCD9A925-04C8-CF48-BC44-019286A3B42E}" dt="2022-08-08T00:16:30.206" v="6550" actId="164"/>
          <ac:grpSpMkLst>
            <pc:docMk/>
            <pc:sldMk cId="3153193833" sldId="272"/>
            <ac:grpSpMk id="14" creationId="{417F73EA-E43C-E4FE-48C2-2714C3BB981E}"/>
          </ac:grpSpMkLst>
        </pc:grpChg>
        <pc:grpChg chg="add mod">
          <ac:chgData name="Eric Lindsey" userId="8ef123a4-9cf8-4026-8168-219387a08fc7" providerId="ADAL" clId="{CCD9A925-04C8-CF48-BC44-019286A3B42E}" dt="2022-08-08T00:16:46.801" v="6552" actId="164"/>
          <ac:grpSpMkLst>
            <pc:docMk/>
            <pc:sldMk cId="3153193833" sldId="272"/>
            <ac:grpSpMk id="15" creationId="{A0D31A74-6831-2CC7-8287-2151DB0B10BD}"/>
          </ac:grpSpMkLst>
        </pc:grpChg>
        <pc:graphicFrameChg chg="add mod modGraphic">
          <ac:chgData name="Eric Lindsey" userId="8ef123a4-9cf8-4026-8168-219387a08fc7" providerId="ADAL" clId="{CCD9A925-04C8-CF48-BC44-019286A3B42E}" dt="2022-08-08T00:17:09.742" v="6570" actId="20577"/>
          <ac:graphicFrameMkLst>
            <pc:docMk/>
            <pc:sldMk cId="3153193833" sldId="272"/>
            <ac:graphicFrameMk id="5" creationId="{A4746460-71BA-49B6-2FC2-347F0BEDDB2A}"/>
          </ac:graphicFrameMkLst>
        </pc:graphicFrameChg>
        <pc:picChg chg="mod modCrop">
          <ac:chgData name="Eric Lindsey" userId="8ef123a4-9cf8-4026-8168-219387a08fc7" providerId="ADAL" clId="{CCD9A925-04C8-CF48-BC44-019286A3B42E}" dt="2022-08-07T23:14:32.924" v="3178" actId="1076"/>
          <ac:picMkLst>
            <pc:docMk/>
            <pc:sldMk cId="3153193833" sldId="272"/>
            <ac:picMk id="4" creationId="{BCCDC2BC-9106-B349-ACE4-3124134E547E}"/>
          </ac:picMkLst>
        </pc:picChg>
      </pc:sldChg>
      <pc:sldChg chg="addSp delSp modSp mod">
        <pc:chgData name="Eric Lindsey" userId="8ef123a4-9cf8-4026-8168-219387a08fc7" providerId="ADAL" clId="{CCD9A925-04C8-CF48-BC44-019286A3B42E}" dt="2022-08-07T17:54:00.970" v="2368"/>
        <pc:sldMkLst>
          <pc:docMk/>
          <pc:sldMk cId="2035598036" sldId="273"/>
        </pc:sldMkLst>
        <pc:spChg chg="mod">
          <ac:chgData name="Eric Lindsey" userId="8ef123a4-9cf8-4026-8168-219387a08fc7" providerId="ADAL" clId="{CCD9A925-04C8-CF48-BC44-019286A3B42E}" dt="2022-08-03T20:33:15.623" v="2366" actId="20577"/>
          <ac:spMkLst>
            <pc:docMk/>
            <pc:sldMk cId="2035598036" sldId="273"/>
            <ac:spMk id="2" creationId="{51383436-5361-4E47-9328-0066C9A44E8A}"/>
          </ac:spMkLst>
        </pc:spChg>
        <pc:picChg chg="add del">
          <ac:chgData name="Eric Lindsey" userId="8ef123a4-9cf8-4026-8168-219387a08fc7" providerId="ADAL" clId="{CCD9A925-04C8-CF48-BC44-019286A3B42E}" dt="2022-08-07T17:54:00.970" v="2368"/>
          <ac:picMkLst>
            <pc:docMk/>
            <pc:sldMk cId="2035598036" sldId="273"/>
            <ac:picMk id="2050" creationId="{645ABA29-47D2-CF77-FED5-E4FB3549B6AF}"/>
          </ac:picMkLst>
        </pc:picChg>
      </pc:sldChg>
      <pc:sldChg chg="modSp mod">
        <pc:chgData name="Eric Lindsey" userId="8ef123a4-9cf8-4026-8168-219387a08fc7" providerId="ADAL" clId="{CCD9A925-04C8-CF48-BC44-019286A3B42E}" dt="2022-08-07T23:20:00.095" v="3219" actId="20577"/>
        <pc:sldMkLst>
          <pc:docMk/>
          <pc:sldMk cId="2359740301" sldId="275"/>
        </pc:sldMkLst>
        <pc:spChg chg="mod">
          <ac:chgData name="Eric Lindsey" userId="8ef123a4-9cf8-4026-8168-219387a08fc7" providerId="ADAL" clId="{CCD9A925-04C8-CF48-BC44-019286A3B42E}" dt="2022-08-07T23:20:00.095" v="3219" actId="20577"/>
          <ac:spMkLst>
            <pc:docMk/>
            <pc:sldMk cId="2359740301" sldId="275"/>
            <ac:spMk id="3" creationId="{1E566FEA-E4B1-864F-B33B-E4118E02DC0F}"/>
          </ac:spMkLst>
        </pc:spChg>
      </pc:sldChg>
      <pc:sldChg chg="modSp mod">
        <pc:chgData name="Eric Lindsey" userId="8ef123a4-9cf8-4026-8168-219387a08fc7" providerId="ADAL" clId="{CCD9A925-04C8-CF48-BC44-019286A3B42E}" dt="2022-08-07T23:21:20.624" v="3242" actId="20577"/>
        <pc:sldMkLst>
          <pc:docMk/>
          <pc:sldMk cId="149132637" sldId="276"/>
        </pc:sldMkLst>
        <pc:spChg chg="mod">
          <ac:chgData name="Eric Lindsey" userId="8ef123a4-9cf8-4026-8168-219387a08fc7" providerId="ADAL" clId="{CCD9A925-04C8-CF48-BC44-019286A3B42E}" dt="2022-08-07T23:21:20.624" v="3242" actId="20577"/>
          <ac:spMkLst>
            <pc:docMk/>
            <pc:sldMk cId="149132637" sldId="276"/>
            <ac:spMk id="3" creationId="{7E057DAE-22E2-5241-883C-730EBF36ED9E}"/>
          </ac:spMkLst>
        </pc:spChg>
      </pc:sldChg>
      <pc:sldChg chg="addSp modSp mod">
        <pc:chgData name="Eric Lindsey" userId="8ef123a4-9cf8-4026-8168-219387a08fc7" providerId="ADAL" clId="{CCD9A925-04C8-CF48-BC44-019286A3B42E}" dt="2022-08-02T23:33:06.659" v="2023" actId="14100"/>
        <pc:sldMkLst>
          <pc:docMk/>
          <pc:sldMk cId="3886027941" sldId="278"/>
        </pc:sldMkLst>
        <pc:spChg chg="mod">
          <ac:chgData name="Eric Lindsey" userId="8ef123a4-9cf8-4026-8168-219387a08fc7" providerId="ADAL" clId="{CCD9A925-04C8-CF48-BC44-019286A3B42E}" dt="2022-08-02T23:33:01.496" v="2022" actId="20577"/>
          <ac:spMkLst>
            <pc:docMk/>
            <pc:sldMk cId="3886027941" sldId="278"/>
            <ac:spMk id="3" creationId="{B0AEE43F-2715-A843-BEDC-E88EB35C842D}"/>
          </ac:spMkLst>
        </pc:spChg>
        <pc:spChg chg="mod">
          <ac:chgData name="Eric Lindsey" userId="8ef123a4-9cf8-4026-8168-219387a08fc7" providerId="ADAL" clId="{CCD9A925-04C8-CF48-BC44-019286A3B42E}" dt="2022-08-02T23:33:06.659" v="2023" actId="14100"/>
          <ac:spMkLst>
            <pc:docMk/>
            <pc:sldMk cId="3886027941" sldId="278"/>
            <ac:spMk id="6" creationId="{6FE3D244-9ED8-E94C-9CAB-A82412639357}"/>
          </ac:spMkLst>
        </pc:spChg>
        <pc:spChg chg="add mod">
          <ac:chgData name="Eric Lindsey" userId="8ef123a4-9cf8-4026-8168-219387a08fc7" providerId="ADAL" clId="{CCD9A925-04C8-CF48-BC44-019286A3B42E}" dt="2022-08-02T23:31:25.341" v="1937" actId="1076"/>
          <ac:spMkLst>
            <pc:docMk/>
            <pc:sldMk cId="3886027941" sldId="278"/>
            <ac:spMk id="7" creationId="{BD3998FD-6EE5-8B82-6B20-8CEACD54E210}"/>
          </ac:spMkLst>
        </pc:spChg>
        <pc:spChg chg="add mod">
          <ac:chgData name="Eric Lindsey" userId="8ef123a4-9cf8-4026-8168-219387a08fc7" providerId="ADAL" clId="{CCD9A925-04C8-CF48-BC44-019286A3B42E}" dt="2022-08-02T23:31:43.244" v="1943" actId="20577"/>
          <ac:spMkLst>
            <pc:docMk/>
            <pc:sldMk cId="3886027941" sldId="278"/>
            <ac:spMk id="8" creationId="{CEC29E03-4D8C-89ED-9BCC-7FC98E550CFA}"/>
          </ac:spMkLst>
        </pc:spChg>
      </pc:sldChg>
      <pc:sldChg chg="addSp modSp mod">
        <pc:chgData name="Eric Lindsey" userId="8ef123a4-9cf8-4026-8168-219387a08fc7" providerId="ADAL" clId="{CCD9A925-04C8-CF48-BC44-019286A3B42E}" dt="2022-08-03T20:31:17.823" v="2328" actId="20577"/>
        <pc:sldMkLst>
          <pc:docMk/>
          <pc:sldMk cId="3005910790" sldId="279"/>
        </pc:sldMkLst>
        <pc:spChg chg="mod">
          <ac:chgData name="Eric Lindsey" userId="8ef123a4-9cf8-4026-8168-219387a08fc7" providerId="ADAL" clId="{CCD9A925-04C8-CF48-BC44-019286A3B42E}" dt="2022-08-03T20:31:17.823" v="2328" actId="20577"/>
          <ac:spMkLst>
            <pc:docMk/>
            <pc:sldMk cId="3005910790" sldId="279"/>
            <ac:spMk id="3" creationId="{B0AEE43F-2715-A843-BEDC-E88EB35C842D}"/>
          </ac:spMkLst>
        </pc:spChg>
        <pc:spChg chg="mod">
          <ac:chgData name="Eric Lindsey" userId="8ef123a4-9cf8-4026-8168-219387a08fc7" providerId="ADAL" clId="{CCD9A925-04C8-CF48-BC44-019286A3B42E}" dt="2022-08-02T23:33:32.164" v="2056" actId="1035"/>
          <ac:spMkLst>
            <pc:docMk/>
            <pc:sldMk cId="3005910790" sldId="279"/>
            <ac:spMk id="6" creationId="{6FE3D244-9ED8-E94C-9CAB-A82412639357}"/>
          </ac:spMkLst>
        </pc:spChg>
        <pc:spChg chg="add mod">
          <ac:chgData name="Eric Lindsey" userId="8ef123a4-9cf8-4026-8168-219387a08fc7" providerId="ADAL" clId="{CCD9A925-04C8-CF48-BC44-019286A3B42E}" dt="2022-08-02T23:31:57.065" v="1944"/>
          <ac:spMkLst>
            <pc:docMk/>
            <pc:sldMk cId="3005910790" sldId="279"/>
            <ac:spMk id="9" creationId="{0F2A7B48-FC16-8F4D-88AC-AAF75E7BB4E8}"/>
          </ac:spMkLst>
        </pc:spChg>
        <pc:spChg chg="add mod">
          <ac:chgData name="Eric Lindsey" userId="8ef123a4-9cf8-4026-8168-219387a08fc7" providerId="ADAL" clId="{CCD9A925-04C8-CF48-BC44-019286A3B42E}" dt="2022-08-02T23:31:57.065" v="1944"/>
          <ac:spMkLst>
            <pc:docMk/>
            <pc:sldMk cId="3005910790" sldId="279"/>
            <ac:spMk id="10" creationId="{9DCEC036-D0FC-C74A-731D-8E8B5F1DF0AE}"/>
          </ac:spMkLst>
        </pc:spChg>
        <pc:spChg chg="add mod">
          <ac:chgData name="Eric Lindsey" userId="8ef123a4-9cf8-4026-8168-219387a08fc7" providerId="ADAL" clId="{CCD9A925-04C8-CF48-BC44-019286A3B42E}" dt="2022-08-02T23:32:05.134" v="1948" actId="20577"/>
          <ac:spMkLst>
            <pc:docMk/>
            <pc:sldMk cId="3005910790" sldId="279"/>
            <ac:spMk id="11" creationId="{4A5A4694-9276-A511-4712-A124C8709E2B}"/>
          </ac:spMkLst>
        </pc:spChg>
      </pc:sldChg>
      <pc:sldChg chg="addSp delSp modSp mod">
        <pc:chgData name="Eric Lindsey" userId="8ef123a4-9cf8-4026-8168-219387a08fc7" providerId="ADAL" clId="{CCD9A925-04C8-CF48-BC44-019286A3B42E}" dt="2022-08-07T23:20:37.149" v="3227"/>
        <pc:sldMkLst>
          <pc:docMk/>
          <pc:sldMk cId="1705225274" sldId="280"/>
        </pc:sldMkLst>
        <pc:spChg chg="del">
          <ac:chgData name="Eric Lindsey" userId="8ef123a4-9cf8-4026-8168-219387a08fc7" providerId="ADAL" clId="{CCD9A925-04C8-CF48-BC44-019286A3B42E}" dt="2022-08-07T23:20:34.983" v="3225" actId="478"/>
          <ac:spMkLst>
            <pc:docMk/>
            <pc:sldMk cId="1705225274" sldId="280"/>
            <ac:spMk id="2" creationId="{8BBE8237-8FFD-094F-8C11-EC6D86FCCE7A}"/>
          </ac:spMkLst>
        </pc:spChg>
        <pc:spChg chg="mod">
          <ac:chgData name="Eric Lindsey" userId="8ef123a4-9cf8-4026-8168-219387a08fc7" providerId="ADAL" clId="{CCD9A925-04C8-CF48-BC44-019286A3B42E}" dt="2022-08-07T23:20:28.484" v="3224" actId="20577"/>
          <ac:spMkLst>
            <pc:docMk/>
            <pc:sldMk cId="1705225274" sldId="280"/>
            <ac:spMk id="3" creationId="{7E057DAE-22E2-5241-883C-730EBF36ED9E}"/>
          </ac:spMkLst>
        </pc:spChg>
        <pc:spChg chg="add del mod">
          <ac:chgData name="Eric Lindsey" userId="8ef123a4-9cf8-4026-8168-219387a08fc7" providerId="ADAL" clId="{CCD9A925-04C8-CF48-BC44-019286A3B42E}" dt="2022-08-07T23:20:36.496" v="3226" actId="478"/>
          <ac:spMkLst>
            <pc:docMk/>
            <pc:sldMk cId="1705225274" sldId="280"/>
            <ac:spMk id="5" creationId="{BC842B49-9EFD-61F9-9150-E9E694E40FB7}"/>
          </ac:spMkLst>
        </pc:spChg>
        <pc:spChg chg="add mod">
          <ac:chgData name="Eric Lindsey" userId="8ef123a4-9cf8-4026-8168-219387a08fc7" providerId="ADAL" clId="{CCD9A925-04C8-CF48-BC44-019286A3B42E}" dt="2022-08-07T23:20:37.149" v="3227"/>
          <ac:spMkLst>
            <pc:docMk/>
            <pc:sldMk cId="1705225274" sldId="280"/>
            <ac:spMk id="6" creationId="{2DFE436D-8B20-0324-2BE4-D778D8495182}"/>
          </ac:spMkLst>
        </pc:spChg>
      </pc:sldChg>
      <pc:sldChg chg="addSp delSp modSp add mod">
        <pc:chgData name="Eric Lindsey" userId="8ef123a4-9cf8-4026-8168-219387a08fc7" providerId="ADAL" clId="{CCD9A925-04C8-CF48-BC44-019286A3B42E}" dt="2022-08-02T22:59:44.711" v="799" actId="1076"/>
        <pc:sldMkLst>
          <pc:docMk/>
          <pc:sldMk cId="3413235171" sldId="281"/>
        </pc:sldMkLst>
        <pc:spChg chg="mod">
          <ac:chgData name="Eric Lindsey" userId="8ef123a4-9cf8-4026-8168-219387a08fc7" providerId="ADAL" clId="{CCD9A925-04C8-CF48-BC44-019286A3B42E}" dt="2022-08-02T22:56:55.938" v="623" actId="20577"/>
          <ac:spMkLst>
            <pc:docMk/>
            <pc:sldMk cId="3413235171" sldId="281"/>
            <ac:spMk id="2" creationId="{B0BD73A3-0EE7-7046-96BD-B41B471F9853}"/>
          </ac:spMkLst>
        </pc:spChg>
        <pc:spChg chg="del">
          <ac:chgData name="Eric Lindsey" userId="8ef123a4-9cf8-4026-8168-219387a08fc7" providerId="ADAL" clId="{CCD9A925-04C8-CF48-BC44-019286A3B42E}" dt="2022-08-02T22:56:58.529" v="624" actId="478"/>
          <ac:spMkLst>
            <pc:docMk/>
            <pc:sldMk cId="3413235171" sldId="281"/>
            <ac:spMk id="3" creationId="{DB0B85A3-FDC6-BC46-9E85-8D6C9D5ABD6B}"/>
          </ac:spMkLst>
        </pc:spChg>
        <pc:spChg chg="add mod">
          <ac:chgData name="Eric Lindsey" userId="8ef123a4-9cf8-4026-8168-219387a08fc7" providerId="ADAL" clId="{CCD9A925-04C8-CF48-BC44-019286A3B42E}" dt="2022-08-02T22:59:39.515" v="797" actId="20577"/>
          <ac:spMkLst>
            <pc:docMk/>
            <pc:sldMk cId="3413235171" sldId="281"/>
            <ac:spMk id="6" creationId="{ADF51AD3-7A8A-887E-1639-6C5C43E3BA75}"/>
          </ac:spMkLst>
        </pc:spChg>
        <pc:spChg chg="add mod">
          <ac:chgData name="Eric Lindsey" userId="8ef123a4-9cf8-4026-8168-219387a08fc7" providerId="ADAL" clId="{CCD9A925-04C8-CF48-BC44-019286A3B42E}" dt="2022-08-02T22:58:38.639" v="751" actId="1076"/>
          <ac:spMkLst>
            <pc:docMk/>
            <pc:sldMk cId="3413235171" sldId="281"/>
            <ac:spMk id="9" creationId="{F89CC03A-952F-1C00-47F9-C88F11BDB145}"/>
          </ac:spMkLst>
        </pc:spChg>
        <pc:picChg chg="del">
          <ac:chgData name="Eric Lindsey" userId="8ef123a4-9cf8-4026-8168-219387a08fc7" providerId="ADAL" clId="{CCD9A925-04C8-CF48-BC44-019286A3B42E}" dt="2022-08-02T22:56:59.954" v="625" actId="478"/>
          <ac:picMkLst>
            <pc:docMk/>
            <pc:sldMk cId="3413235171" sldId="281"/>
            <ac:picMk id="4" creationId="{DBF87047-A946-044E-B0AE-2E95BC1C4547}"/>
          </ac:picMkLst>
        </pc:picChg>
        <pc:picChg chg="add mod">
          <ac:chgData name="Eric Lindsey" userId="8ef123a4-9cf8-4026-8168-219387a08fc7" providerId="ADAL" clId="{CCD9A925-04C8-CF48-BC44-019286A3B42E}" dt="2022-08-02T22:59:44.711" v="799" actId="1076"/>
          <ac:picMkLst>
            <pc:docMk/>
            <pc:sldMk cId="3413235171" sldId="281"/>
            <ac:picMk id="7" creationId="{26C891C0-F448-5393-9C6E-C7007778A5D7}"/>
          </ac:picMkLst>
        </pc:picChg>
      </pc:sldChg>
      <pc:sldChg chg="addSp delSp modSp add mod">
        <pc:chgData name="Eric Lindsey" userId="8ef123a4-9cf8-4026-8168-219387a08fc7" providerId="ADAL" clId="{CCD9A925-04C8-CF48-BC44-019286A3B42E}" dt="2022-08-02T22:59:05.166" v="773" actId="1076"/>
        <pc:sldMkLst>
          <pc:docMk/>
          <pc:sldMk cId="2722737404" sldId="282"/>
        </pc:sldMkLst>
        <pc:spChg chg="mod">
          <ac:chgData name="Eric Lindsey" userId="8ef123a4-9cf8-4026-8168-219387a08fc7" providerId="ADAL" clId="{CCD9A925-04C8-CF48-BC44-019286A3B42E}" dt="2022-08-02T22:58:48.395" v="770" actId="20577"/>
          <ac:spMkLst>
            <pc:docMk/>
            <pc:sldMk cId="2722737404" sldId="282"/>
            <ac:spMk id="6" creationId="{ADF51AD3-7A8A-887E-1639-6C5C43E3BA75}"/>
          </ac:spMkLst>
        </pc:spChg>
        <pc:picChg chg="del">
          <ac:chgData name="Eric Lindsey" userId="8ef123a4-9cf8-4026-8168-219387a08fc7" providerId="ADAL" clId="{CCD9A925-04C8-CF48-BC44-019286A3B42E}" dt="2022-08-02T22:58:49.597" v="771" actId="478"/>
          <ac:picMkLst>
            <pc:docMk/>
            <pc:sldMk cId="2722737404" sldId="282"/>
            <ac:picMk id="7" creationId="{26C891C0-F448-5393-9C6E-C7007778A5D7}"/>
          </ac:picMkLst>
        </pc:picChg>
        <pc:picChg chg="add mod">
          <ac:chgData name="Eric Lindsey" userId="8ef123a4-9cf8-4026-8168-219387a08fc7" providerId="ADAL" clId="{CCD9A925-04C8-CF48-BC44-019286A3B42E}" dt="2022-08-02T22:59:05.166" v="773" actId="1076"/>
          <ac:picMkLst>
            <pc:docMk/>
            <pc:sldMk cId="2722737404" sldId="282"/>
            <ac:picMk id="1026" creationId="{9154F1BE-D86B-7795-7DC7-3DF0A6F3BBB6}"/>
          </ac:picMkLst>
        </pc:picChg>
      </pc:sldChg>
      <pc:sldChg chg="addSp new del">
        <pc:chgData name="Eric Lindsey" userId="8ef123a4-9cf8-4026-8168-219387a08fc7" providerId="ADAL" clId="{CCD9A925-04C8-CF48-BC44-019286A3B42E}" dt="2022-08-02T23:00:50.572" v="819" actId="2696"/>
        <pc:sldMkLst>
          <pc:docMk/>
          <pc:sldMk cId="3435248223" sldId="283"/>
        </pc:sldMkLst>
        <pc:picChg chg="add">
          <ac:chgData name="Eric Lindsey" userId="8ef123a4-9cf8-4026-8168-219387a08fc7" providerId="ADAL" clId="{CCD9A925-04C8-CF48-BC44-019286A3B42E}" dt="2022-08-02T23:00:13.568" v="801"/>
          <ac:picMkLst>
            <pc:docMk/>
            <pc:sldMk cId="3435248223" sldId="283"/>
            <ac:picMk id="2050" creationId="{63ECEE66-92E9-F976-07E1-3D4C541F11A3}"/>
          </ac:picMkLst>
        </pc:picChg>
      </pc:sldChg>
      <pc:sldChg chg="addSp delSp modSp add mod">
        <pc:chgData name="Eric Lindsey" userId="8ef123a4-9cf8-4026-8168-219387a08fc7" providerId="ADAL" clId="{CCD9A925-04C8-CF48-BC44-019286A3B42E}" dt="2022-08-02T23:00:38.454" v="818" actId="20577"/>
        <pc:sldMkLst>
          <pc:docMk/>
          <pc:sldMk cId="3207888858" sldId="284"/>
        </pc:sldMkLst>
        <pc:spChg chg="mod">
          <ac:chgData name="Eric Lindsey" userId="8ef123a4-9cf8-4026-8168-219387a08fc7" providerId="ADAL" clId="{CCD9A925-04C8-CF48-BC44-019286A3B42E}" dt="2022-08-02T23:00:38.454" v="818" actId="20577"/>
          <ac:spMkLst>
            <pc:docMk/>
            <pc:sldMk cId="3207888858" sldId="284"/>
            <ac:spMk id="6" creationId="{ADF51AD3-7A8A-887E-1639-6C5C43E3BA75}"/>
          </ac:spMkLst>
        </pc:spChg>
        <pc:picChg chg="del">
          <ac:chgData name="Eric Lindsey" userId="8ef123a4-9cf8-4026-8168-219387a08fc7" providerId="ADAL" clId="{CCD9A925-04C8-CF48-BC44-019286A3B42E}" dt="2022-08-02T23:00:23.033" v="803" actId="478"/>
          <ac:picMkLst>
            <pc:docMk/>
            <pc:sldMk cId="3207888858" sldId="284"/>
            <ac:picMk id="1026" creationId="{9154F1BE-D86B-7795-7DC7-3DF0A6F3BBB6}"/>
          </ac:picMkLst>
        </pc:picChg>
        <pc:picChg chg="add mod">
          <ac:chgData name="Eric Lindsey" userId="8ef123a4-9cf8-4026-8168-219387a08fc7" providerId="ADAL" clId="{CCD9A925-04C8-CF48-BC44-019286A3B42E}" dt="2022-08-02T23:00:34.348" v="808" actId="167"/>
          <ac:picMkLst>
            <pc:docMk/>
            <pc:sldMk cId="3207888858" sldId="284"/>
            <ac:picMk id="4098" creationId="{AD1C7D78-638A-36AB-3091-2D45099974C5}"/>
          </ac:picMkLst>
        </pc:picChg>
      </pc:sldChg>
      <pc:sldChg chg="addSp delSp modSp add mod">
        <pc:chgData name="Eric Lindsey" userId="8ef123a4-9cf8-4026-8168-219387a08fc7" providerId="ADAL" clId="{CCD9A925-04C8-CF48-BC44-019286A3B42E}" dt="2022-08-03T20:26:17.850" v="2311" actId="20577"/>
        <pc:sldMkLst>
          <pc:docMk/>
          <pc:sldMk cId="3182729054" sldId="285"/>
        </pc:sldMkLst>
        <pc:spChg chg="mod">
          <ac:chgData name="Eric Lindsey" userId="8ef123a4-9cf8-4026-8168-219387a08fc7" providerId="ADAL" clId="{CCD9A925-04C8-CF48-BC44-019286A3B42E}" dt="2022-08-02T23:01:41.915" v="871" actId="20577"/>
          <ac:spMkLst>
            <pc:docMk/>
            <pc:sldMk cId="3182729054" sldId="285"/>
            <ac:spMk id="2" creationId="{B0BD73A3-0EE7-7046-96BD-B41B471F9853}"/>
          </ac:spMkLst>
        </pc:spChg>
        <pc:spChg chg="add mod">
          <ac:chgData name="Eric Lindsey" userId="8ef123a4-9cf8-4026-8168-219387a08fc7" providerId="ADAL" clId="{CCD9A925-04C8-CF48-BC44-019286A3B42E}" dt="2022-08-02T23:04:10.517" v="909" actId="14100"/>
          <ac:spMkLst>
            <pc:docMk/>
            <pc:sldMk cId="3182729054" sldId="285"/>
            <ac:spMk id="4" creationId="{E5C5D68E-9C48-54FE-C18E-0F1439B5B9F3}"/>
          </ac:spMkLst>
        </pc:spChg>
        <pc:spChg chg="mod">
          <ac:chgData name="Eric Lindsey" userId="8ef123a4-9cf8-4026-8168-219387a08fc7" providerId="ADAL" clId="{CCD9A925-04C8-CF48-BC44-019286A3B42E}" dt="2022-08-03T20:26:17.850" v="2311" actId="20577"/>
          <ac:spMkLst>
            <pc:docMk/>
            <pc:sldMk cId="3182729054" sldId="285"/>
            <ac:spMk id="6" creationId="{ADF51AD3-7A8A-887E-1639-6C5C43E3BA75}"/>
          </ac:spMkLst>
        </pc:spChg>
        <pc:spChg chg="del">
          <ac:chgData name="Eric Lindsey" userId="8ef123a4-9cf8-4026-8168-219387a08fc7" providerId="ADAL" clId="{CCD9A925-04C8-CF48-BC44-019286A3B42E}" dt="2022-08-02T23:02:02.086" v="903" actId="478"/>
          <ac:spMkLst>
            <pc:docMk/>
            <pc:sldMk cId="3182729054" sldId="285"/>
            <ac:spMk id="9" creationId="{F89CC03A-952F-1C00-47F9-C88F11BDB145}"/>
          </ac:spMkLst>
        </pc:spChg>
        <pc:picChg chg="del">
          <ac:chgData name="Eric Lindsey" userId="8ef123a4-9cf8-4026-8168-219387a08fc7" providerId="ADAL" clId="{CCD9A925-04C8-CF48-BC44-019286A3B42E}" dt="2022-08-02T23:01:46.696" v="873" actId="478"/>
          <ac:picMkLst>
            <pc:docMk/>
            <pc:sldMk cId="3182729054" sldId="285"/>
            <ac:picMk id="4098" creationId="{AD1C7D78-638A-36AB-3091-2D45099974C5}"/>
          </ac:picMkLst>
        </pc:picChg>
        <pc:picChg chg="add del mod">
          <ac:chgData name="Eric Lindsey" userId="8ef123a4-9cf8-4026-8168-219387a08fc7" providerId="ADAL" clId="{CCD9A925-04C8-CF48-BC44-019286A3B42E}" dt="2022-08-02T23:06:22.622" v="1190" actId="478"/>
          <ac:picMkLst>
            <pc:docMk/>
            <pc:sldMk cId="3182729054" sldId="285"/>
            <ac:picMk id="6146" creationId="{638AF882-0235-E6F4-1592-E4AFAF3DFFDB}"/>
          </ac:picMkLst>
        </pc:picChg>
        <pc:picChg chg="add del">
          <ac:chgData name="Eric Lindsey" userId="8ef123a4-9cf8-4026-8168-219387a08fc7" providerId="ADAL" clId="{CCD9A925-04C8-CF48-BC44-019286A3B42E}" dt="2022-08-02T23:06:22.041" v="1189"/>
          <ac:picMkLst>
            <pc:docMk/>
            <pc:sldMk cId="3182729054" sldId="285"/>
            <ac:picMk id="6148" creationId="{F728B514-EAD3-9988-1D28-57565B72E9CF}"/>
          </ac:picMkLst>
        </pc:picChg>
      </pc:sldChg>
      <pc:sldChg chg="addSp delSp modSp add mod">
        <pc:chgData name="Eric Lindsey" userId="8ef123a4-9cf8-4026-8168-219387a08fc7" providerId="ADAL" clId="{CCD9A925-04C8-CF48-BC44-019286A3B42E}" dt="2022-08-02T23:06:29.095" v="1193" actId="1076"/>
        <pc:sldMkLst>
          <pc:docMk/>
          <pc:sldMk cId="1215812072" sldId="286"/>
        </pc:sldMkLst>
        <pc:spChg chg="mod">
          <ac:chgData name="Eric Lindsey" userId="8ef123a4-9cf8-4026-8168-219387a08fc7" providerId="ADAL" clId="{CCD9A925-04C8-CF48-BC44-019286A3B42E}" dt="2022-08-02T23:05:46.999" v="1186" actId="20577"/>
          <ac:spMkLst>
            <pc:docMk/>
            <pc:sldMk cId="1215812072" sldId="286"/>
            <ac:spMk id="6" creationId="{ADF51AD3-7A8A-887E-1639-6C5C43E3BA75}"/>
          </ac:spMkLst>
        </pc:spChg>
        <pc:picChg chg="del">
          <ac:chgData name="Eric Lindsey" userId="8ef123a4-9cf8-4026-8168-219387a08fc7" providerId="ADAL" clId="{CCD9A925-04C8-CF48-BC44-019286A3B42E}" dt="2022-08-02T23:06:25.372" v="1191" actId="478"/>
          <ac:picMkLst>
            <pc:docMk/>
            <pc:sldMk cId="1215812072" sldId="286"/>
            <ac:picMk id="6146" creationId="{638AF882-0235-E6F4-1592-E4AFAF3DFFDB}"/>
          </ac:picMkLst>
        </pc:picChg>
        <pc:picChg chg="add mod">
          <ac:chgData name="Eric Lindsey" userId="8ef123a4-9cf8-4026-8168-219387a08fc7" providerId="ADAL" clId="{CCD9A925-04C8-CF48-BC44-019286A3B42E}" dt="2022-08-02T23:06:29.095" v="1193" actId="1076"/>
          <ac:picMkLst>
            <pc:docMk/>
            <pc:sldMk cId="1215812072" sldId="286"/>
            <ac:picMk id="8194" creationId="{709E465F-C7DC-1B51-EA8B-8E59888E9511}"/>
          </ac:picMkLst>
        </pc:picChg>
      </pc:sldChg>
      <pc:sldChg chg="addSp delSp new del mod">
        <pc:chgData name="Eric Lindsey" userId="8ef123a4-9cf8-4026-8168-219387a08fc7" providerId="ADAL" clId="{CCD9A925-04C8-CF48-BC44-019286A3B42E}" dt="2022-08-02T23:06:59.902" v="1198" actId="2696"/>
        <pc:sldMkLst>
          <pc:docMk/>
          <pc:sldMk cId="3841920048" sldId="287"/>
        </pc:sldMkLst>
        <pc:spChg chg="add del">
          <ac:chgData name="Eric Lindsey" userId="8ef123a4-9cf8-4026-8168-219387a08fc7" providerId="ADAL" clId="{CCD9A925-04C8-CF48-BC44-019286A3B42E}" dt="2022-08-02T23:06:54.925" v="1196" actId="22"/>
          <ac:spMkLst>
            <pc:docMk/>
            <pc:sldMk cId="3841920048" sldId="287"/>
            <ac:spMk id="5" creationId="{3D552375-3A44-17C3-5B96-6BB5459D07D6}"/>
          </ac:spMkLst>
        </pc:spChg>
      </pc:sldChg>
      <pc:sldChg chg="addSp delSp modSp add mod">
        <pc:chgData name="Eric Lindsey" userId="8ef123a4-9cf8-4026-8168-219387a08fc7" providerId="ADAL" clId="{CCD9A925-04C8-CF48-BC44-019286A3B42E}" dt="2022-08-02T23:14:49.064" v="1416" actId="20577"/>
        <pc:sldMkLst>
          <pc:docMk/>
          <pc:sldMk cId="1360902100" sldId="288"/>
        </pc:sldMkLst>
        <pc:spChg chg="del mod">
          <ac:chgData name="Eric Lindsey" userId="8ef123a4-9cf8-4026-8168-219387a08fc7" providerId="ADAL" clId="{CCD9A925-04C8-CF48-BC44-019286A3B42E}" dt="2022-08-02T23:09:20.200" v="1341" actId="478"/>
          <ac:spMkLst>
            <pc:docMk/>
            <pc:sldMk cId="1360902100" sldId="288"/>
            <ac:spMk id="4" creationId="{E5C5D68E-9C48-54FE-C18E-0F1439B5B9F3}"/>
          </ac:spMkLst>
        </pc:spChg>
        <pc:spChg chg="mod">
          <ac:chgData name="Eric Lindsey" userId="8ef123a4-9cf8-4026-8168-219387a08fc7" providerId="ADAL" clId="{CCD9A925-04C8-CF48-BC44-019286A3B42E}" dt="2022-08-02T23:14:49.064" v="1416" actId="20577"/>
          <ac:spMkLst>
            <pc:docMk/>
            <pc:sldMk cId="1360902100" sldId="288"/>
            <ac:spMk id="6" creationId="{ADF51AD3-7A8A-887E-1639-6C5C43E3BA75}"/>
          </ac:spMkLst>
        </pc:spChg>
        <pc:picChg chg="add mod">
          <ac:chgData name="Eric Lindsey" userId="8ef123a4-9cf8-4026-8168-219387a08fc7" providerId="ADAL" clId="{CCD9A925-04C8-CF48-BC44-019286A3B42E}" dt="2022-08-02T23:09:17.295" v="1340" actId="1076"/>
          <ac:picMkLst>
            <pc:docMk/>
            <pc:sldMk cId="1360902100" sldId="288"/>
            <ac:picMk id="3" creationId="{78496CDB-C3DE-2FB1-4F91-0083794B7789}"/>
          </ac:picMkLst>
        </pc:picChg>
        <pc:picChg chg="del">
          <ac:chgData name="Eric Lindsey" userId="8ef123a4-9cf8-4026-8168-219387a08fc7" providerId="ADAL" clId="{CCD9A925-04C8-CF48-BC44-019286A3B42E}" dt="2022-08-02T23:07:31.871" v="1330" actId="478"/>
          <ac:picMkLst>
            <pc:docMk/>
            <pc:sldMk cId="1360902100" sldId="288"/>
            <ac:picMk id="8194" creationId="{709E465F-C7DC-1B51-EA8B-8E59888E9511}"/>
          </ac:picMkLst>
        </pc:picChg>
      </pc:sldChg>
      <pc:sldChg chg="addSp delSp modSp add mod">
        <pc:chgData name="Eric Lindsey" userId="8ef123a4-9cf8-4026-8168-219387a08fc7" providerId="ADAL" clId="{CCD9A925-04C8-CF48-BC44-019286A3B42E}" dt="2022-08-08T00:01:09.148" v="5842" actId="1076"/>
        <pc:sldMkLst>
          <pc:docMk/>
          <pc:sldMk cId="525602416" sldId="289"/>
        </pc:sldMkLst>
        <pc:spChg chg="mod">
          <ac:chgData name="Eric Lindsey" userId="8ef123a4-9cf8-4026-8168-219387a08fc7" providerId="ADAL" clId="{CCD9A925-04C8-CF48-BC44-019286A3B42E}" dt="2022-08-02T23:22:02.512" v="1543" actId="20577"/>
          <ac:spMkLst>
            <pc:docMk/>
            <pc:sldMk cId="525602416" sldId="289"/>
            <ac:spMk id="2" creationId="{B0BD73A3-0EE7-7046-96BD-B41B471F9853}"/>
          </ac:spMkLst>
        </pc:spChg>
        <pc:spChg chg="add del mod">
          <ac:chgData name="Eric Lindsey" userId="8ef123a4-9cf8-4026-8168-219387a08fc7" providerId="ADAL" clId="{CCD9A925-04C8-CF48-BC44-019286A3B42E}" dt="2022-08-02T23:15:59.904" v="1486" actId="478"/>
          <ac:spMkLst>
            <pc:docMk/>
            <pc:sldMk cId="525602416" sldId="289"/>
            <ac:spMk id="5" creationId="{78F01C14-F5E0-01D4-EDC4-8590315DF8A0}"/>
          </ac:spMkLst>
        </pc:spChg>
        <pc:spChg chg="del">
          <ac:chgData name="Eric Lindsey" userId="8ef123a4-9cf8-4026-8168-219387a08fc7" providerId="ADAL" clId="{CCD9A925-04C8-CF48-BC44-019286A3B42E}" dt="2022-08-02T23:15:58.298" v="1485" actId="478"/>
          <ac:spMkLst>
            <pc:docMk/>
            <pc:sldMk cId="525602416" sldId="289"/>
            <ac:spMk id="6" creationId="{ADF51AD3-7A8A-887E-1639-6C5C43E3BA75}"/>
          </ac:spMkLst>
        </pc:spChg>
        <pc:spChg chg="add mod">
          <ac:chgData name="Eric Lindsey" userId="8ef123a4-9cf8-4026-8168-219387a08fc7" providerId="ADAL" clId="{CCD9A925-04C8-CF48-BC44-019286A3B42E}" dt="2022-08-02T23:21:30.800" v="1532" actId="20577"/>
          <ac:spMkLst>
            <pc:docMk/>
            <pc:sldMk cId="525602416" sldId="289"/>
            <ac:spMk id="8" creationId="{0A346862-F9A4-ECE2-F172-DE08E3F7C5DB}"/>
          </ac:spMkLst>
        </pc:spChg>
        <pc:spChg chg="add mod">
          <ac:chgData name="Eric Lindsey" userId="8ef123a4-9cf8-4026-8168-219387a08fc7" providerId="ADAL" clId="{CCD9A925-04C8-CF48-BC44-019286A3B42E}" dt="2022-08-02T23:23:14.678" v="1701" actId="1036"/>
          <ac:spMkLst>
            <pc:docMk/>
            <pc:sldMk cId="525602416" sldId="289"/>
            <ac:spMk id="9" creationId="{0A97EA8F-AD3A-376C-DD36-9029EF0EC4AA}"/>
          </ac:spMkLst>
        </pc:spChg>
        <pc:picChg chg="del">
          <ac:chgData name="Eric Lindsey" userId="8ef123a4-9cf8-4026-8168-219387a08fc7" providerId="ADAL" clId="{CCD9A925-04C8-CF48-BC44-019286A3B42E}" dt="2022-08-02T23:16:00.635" v="1487" actId="478"/>
          <ac:picMkLst>
            <pc:docMk/>
            <pc:sldMk cId="525602416" sldId="289"/>
            <ac:picMk id="3" creationId="{78496CDB-C3DE-2FB1-4F91-0083794B7789}"/>
          </ac:picMkLst>
        </pc:picChg>
        <pc:picChg chg="add mod">
          <ac:chgData name="Eric Lindsey" userId="8ef123a4-9cf8-4026-8168-219387a08fc7" providerId="ADAL" clId="{CCD9A925-04C8-CF48-BC44-019286A3B42E}" dt="2022-08-08T00:01:09.148" v="5842" actId="1076"/>
          <ac:picMkLst>
            <pc:docMk/>
            <pc:sldMk cId="525602416" sldId="289"/>
            <ac:picMk id="10242" creationId="{5E92960D-BC7A-C266-F312-AE7016C50CA5}"/>
          </ac:picMkLst>
        </pc:picChg>
        <pc:picChg chg="add mod">
          <ac:chgData name="Eric Lindsey" userId="8ef123a4-9cf8-4026-8168-219387a08fc7" providerId="ADAL" clId="{CCD9A925-04C8-CF48-BC44-019286A3B42E}" dt="2022-08-08T00:01:04.584" v="5841" actId="14100"/>
          <ac:picMkLst>
            <pc:docMk/>
            <pc:sldMk cId="525602416" sldId="289"/>
            <ac:picMk id="10244" creationId="{74DD2C31-5155-87CB-BF72-873F855724AC}"/>
          </ac:picMkLst>
        </pc:picChg>
      </pc:sldChg>
      <pc:sldChg chg="modSp add mod ord">
        <pc:chgData name="Eric Lindsey" userId="8ef123a4-9cf8-4026-8168-219387a08fc7" providerId="ADAL" clId="{CCD9A925-04C8-CF48-BC44-019286A3B42E}" dt="2022-08-08T00:01:57.323" v="5859" actId="20577"/>
        <pc:sldMkLst>
          <pc:docMk/>
          <pc:sldMk cId="4123575009" sldId="290"/>
        </pc:sldMkLst>
        <pc:spChg chg="mod">
          <ac:chgData name="Eric Lindsey" userId="8ef123a4-9cf8-4026-8168-219387a08fc7" providerId="ADAL" clId="{CCD9A925-04C8-CF48-BC44-019286A3B42E}" dt="2022-08-08T00:01:57.323" v="5859" actId="20577"/>
          <ac:spMkLst>
            <pc:docMk/>
            <pc:sldMk cId="4123575009" sldId="290"/>
            <ac:spMk id="3" creationId="{F9F14B17-6BA5-094F-925A-1047541A9326}"/>
          </ac:spMkLst>
        </pc:spChg>
      </pc:sldChg>
      <pc:sldChg chg="addSp modSp add mod">
        <pc:chgData name="Eric Lindsey" userId="8ef123a4-9cf8-4026-8168-219387a08fc7" providerId="ADAL" clId="{CCD9A925-04C8-CF48-BC44-019286A3B42E}" dt="2022-08-03T20:28:53.023" v="2326" actId="1076"/>
        <pc:sldMkLst>
          <pc:docMk/>
          <pc:sldMk cId="1315441350" sldId="291"/>
        </pc:sldMkLst>
        <pc:spChg chg="mod">
          <ac:chgData name="Eric Lindsey" userId="8ef123a4-9cf8-4026-8168-219387a08fc7" providerId="ADAL" clId="{CCD9A925-04C8-CF48-BC44-019286A3B42E}" dt="2022-08-02T23:28:56.630" v="1726" actId="5793"/>
          <ac:spMkLst>
            <pc:docMk/>
            <pc:sldMk cId="1315441350" sldId="291"/>
            <ac:spMk id="2" creationId="{EBBA3ECE-FE77-454D-87AF-311E95DDF267}"/>
          </ac:spMkLst>
        </pc:spChg>
        <pc:spChg chg="mod">
          <ac:chgData name="Eric Lindsey" userId="8ef123a4-9cf8-4026-8168-219387a08fc7" providerId="ADAL" clId="{CCD9A925-04C8-CF48-BC44-019286A3B42E}" dt="2022-08-03T20:28:49.627" v="2325" actId="1076"/>
          <ac:spMkLst>
            <pc:docMk/>
            <pc:sldMk cId="1315441350" sldId="291"/>
            <ac:spMk id="3" creationId="{826D1C13-6096-1F47-AFA9-4C1B4007514F}"/>
          </ac:spMkLst>
        </pc:spChg>
        <pc:picChg chg="add mod">
          <ac:chgData name="Eric Lindsey" userId="8ef123a4-9cf8-4026-8168-219387a08fc7" providerId="ADAL" clId="{CCD9A925-04C8-CF48-BC44-019286A3B42E}" dt="2022-08-03T20:28:53.023" v="2326" actId="1076"/>
          <ac:picMkLst>
            <pc:docMk/>
            <pc:sldMk cId="1315441350" sldId="291"/>
            <ac:picMk id="1026" creationId="{6A93DCB8-5176-B348-4837-8F2A0F22F893}"/>
          </ac:picMkLst>
        </pc:picChg>
      </pc:sldChg>
      <pc:sldChg chg="addSp delSp modSp add mod">
        <pc:chgData name="Eric Lindsey" userId="8ef123a4-9cf8-4026-8168-219387a08fc7" providerId="ADAL" clId="{CCD9A925-04C8-CF48-BC44-019286A3B42E}" dt="2022-08-07T23:05:43.999" v="2812" actId="1076"/>
        <pc:sldMkLst>
          <pc:docMk/>
          <pc:sldMk cId="2204715061" sldId="292"/>
        </pc:sldMkLst>
        <pc:spChg chg="add mod">
          <ac:chgData name="Eric Lindsey" userId="8ef123a4-9cf8-4026-8168-219387a08fc7" providerId="ADAL" clId="{CCD9A925-04C8-CF48-BC44-019286A3B42E}" dt="2022-08-07T23:05:39.917" v="2811"/>
          <ac:spMkLst>
            <pc:docMk/>
            <pc:sldMk cId="2204715061" sldId="292"/>
            <ac:spMk id="3" creationId="{8B114149-4A4C-23FA-205A-2C88F2DD5D8F}"/>
          </ac:spMkLst>
        </pc:spChg>
        <pc:spChg chg="add mod">
          <ac:chgData name="Eric Lindsey" userId="8ef123a4-9cf8-4026-8168-219387a08fc7" providerId="ADAL" clId="{CCD9A925-04C8-CF48-BC44-019286A3B42E}" dt="2022-08-07T23:05:43.999" v="2812" actId="1076"/>
          <ac:spMkLst>
            <pc:docMk/>
            <pc:sldMk cId="2204715061" sldId="292"/>
            <ac:spMk id="4" creationId="{E26CAAF7-C995-51F8-FA9B-0337DA5A4182}"/>
          </ac:spMkLst>
        </pc:spChg>
        <pc:picChg chg="del">
          <ac:chgData name="Eric Lindsey" userId="8ef123a4-9cf8-4026-8168-219387a08fc7" providerId="ADAL" clId="{CCD9A925-04C8-CF48-BC44-019286A3B42E}" dt="2022-08-07T22:45:18.157" v="2409" actId="478"/>
          <ac:picMkLst>
            <pc:docMk/>
            <pc:sldMk cId="2204715061" sldId="292"/>
            <ac:picMk id="3074" creationId="{7C194852-3F56-36B7-6C2B-31E64562DD93}"/>
          </ac:picMkLst>
        </pc:picChg>
        <pc:picChg chg="add mod">
          <ac:chgData name="Eric Lindsey" userId="8ef123a4-9cf8-4026-8168-219387a08fc7" providerId="ADAL" clId="{CCD9A925-04C8-CF48-BC44-019286A3B42E}" dt="2022-08-07T22:45:20.900" v="2411" actId="1076"/>
          <ac:picMkLst>
            <pc:docMk/>
            <pc:sldMk cId="2204715061" sldId="292"/>
            <ac:picMk id="4098" creationId="{4AFA699F-9454-39E4-DCBB-C575A8F86AB1}"/>
          </ac:picMkLst>
        </pc:picChg>
      </pc:sldChg>
      <pc:sldChg chg="addSp delSp modSp new del mod">
        <pc:chgData name="Eric Lindsey" userId="8ef123a4-9cf8-4026-8168-219387a08fc7" providerId="ADAL" clId="{CCD9A925-04C8-CF48-BC44-019286A3B42E}" dt="2022-08-07T22:43:33.669" v="2403" actId="2696"/>
        <pc:sldMkLst>
          <pc:docMk/>
          <pc:sldMk cId="2635367963" sldId="292"/>
        </pc:sldMkLst>
        <pc:spChg chg="mod">
          <ac:chgData name="Eric Lindsey" userId="8ef123a4-9cf8-4026-8168-219387a08fc7" providerId="ADAL" clId="{CCD9A925-04C8-CF48-BC44-019286A3B42E}" dt="2022-08-07T22:42:38.738" v="2397" actId="20577"/>
          <ac:spMkLst>
            <pc:docMk/>
            <pc:sldMk cId="2635367963" sldId="292"/>
            <ac:spMk id="2" creationId="{1C9CC606-EC3A-99A2-FE16-F34D39E7A39E}"/>
          </ac:spMkLst>
        </pc:spChg>
        <pc:spChg chg="del">
          <ac:chgData name="Eric Lindsey" userId="8ef123a4-9cf8-4026-8168-219387a08fc7" providerId="ADAL" clId="{CCD9A925-04C8-CF48-BC44-019286A3B42E}" dt="2022-08-07T22:42:40.009" v="2398" actId="478"/>
          <ac:spMkLst>
            <pc:docMk/>
            <pc:sldMk cId="2635367963" sldId="292"/>
            <ac:spMk id="3" creationId="{8D132F79-0180-11A6-20CC-9B034E005CFF}"/>
          </ac:spMkLst>
        </pc:spChg>
        <pc:picChg chg="add del mod">
          <ac:chgData name="Eric Lindsey" userId="8ef123a4-9cf8-4026-8168-219387a08fc7" providerId="ADAL" clId="{CCD9A925-04C8-CF48-BC44-019286A3B42E}" dt="2022-08-07T22:43:30.345" v="2402" actId="21"/>
          <ac:picMkLst>
            <pc:docMk/>
            <pc:sldMk cId="2635367963" sldId="292"/>
            <ac:picMk id="3074" creationId="{7C194852-3F56-36B7-6C2B-31E64562DD93}"/>
          </ac:picMkLst>
        </pc:picChg>
      </pc:sldChg>
      <pc:sldChg chg="addSp delSp modSp add mod modAnim">
        <pc:chgData name="Eric Lindsey" userId="8ef123a4-9cf8-4026-8168-219387a08fc7" providerId="ADAL" clId="{CCD9A925-04C8-CF48-BC44-019286A3B42E}" dt="2022-08-07T23:16:04.498" v="3212" actId="1036"/>
        <pc:sldMkLst>
          <pc:docMk/>
          <pc:sldMk cId="764558669" sldId="293"/>
        </pc:sldMkLst>
        <pc:spChg chg="mod">
          <ac:chgData name="Eric Lindsey" userId="8ef123a4-9cf8-4026-8168-219387a08fc7" providerId="ADAL" clId="{CCD9A925-04C8-CF48-BC44-019286A3B42E}" dt="2022-08-07T23:06:37.416" v="2815" actId="14100"/>
          <ac:spMkLst>
            <pc:docMk/>
            <pc:sldMk cId="764558669" sldId="293"/>
            <ac:spMk id="3" creationId="{7E057DAE-22E2-5241-883C-730EBF36ED9E}"/>
          </ac:spMkLst>
        </pc:spChg>
        <pc:spChg chg="add mod">
          <ac:chgData name="Eric Lindsey" userId="8ef123a4-9cf8-4026-8168-219387a08fc7" providerId="ADAL" clId="{CCD9A925-04C8-CF48-BC44-019286A3B42E}" dt="2022-08-07T23:16:00.656" v="3208" actId="1038"/>
          <ac:spMkLst>
            <pc:docMk/>
            <pc:sldMk cId="764558669" sldId="293"/>
            <ac:spMk id="5" creationId="{FC2D8966-2B17-402C-B854-D57D74EC8B79}"/>
          </ac:spMkLst>
        </pc:spChg>
        <pc:picChg chg="add mod">
          <ac:chgData name="Eric Lindsey" userId="8ef123a4-9cf8-4026-8168-219387a08fc7" providerId="ADAL" clId="{CCD9A925-04C8-CF48-BC44-019286A3B42E}" dt="2022-08-07T23:16:04.498" v="3212" actId="1036"/>
          <ac:picMkLst>
            <pc:docMk/>
            <pc:sldMk cId="764558669" sldId="293"/>
            <ac:picMk id="4" creationId="{D925F4BF-CF68-3D6D-8F54-AD20CFC0ECFA}"/>
          </ac:picMkLst>
        </pc:picChg>
        <pc:picChg chg="del">
          <ac:chgData name="Eric Lindsey" userId="8ef123a4-9cf8-4026-8168-219387a08fc7" providerId="ADAL" clId="{CCD9A925-04C8-CF48-BC44-019286A3B42E}" dt="2022-08-07T23:01:35.168" v="2751" actId="478"/>
          <ac:picMkLst>
            <pc:docMk/>
            <pc:sldMk cId="764558669" sldId="293"/>
            <ac:picMk id="11" creationId="{ED6CFA3F-C02F-F649-B142-0E01B807640E}"/>
          </ac:picMkLst>
        </pc:picChg>
        <pc:picChg chg="mod modCrop">
          <ac:chgData name="Eric Lindsey" userId="8ef123a4-9cf8-4026-8168-219387a08fc7" providerId="ADAL" clId="{CCD9A925-04C8-CF48-BC44-019286A3B42E}" dt="2022-08-07T23:02:39.774" v="2782" actId="732"/>
          <ac:picMkLst>
            <pc:docMk/>
            <pc:sldMk cId="764558669" sldId="293"/>
            <ac:picMk id="12" creationId="{6DE6C3CB-F929-A84A-9C43-976477766829}"/>
          </ac:picMkLst>
        </pc:picChg>
        <pc:picChg chg="mod modCrop">
          <ac:chgData name="Eric Lindsey" userId="8ef123a4-9cf8-4026-8168-219387a08fc7" providerId="ADAL" clId="{CCD9A925-04C8-CF48-BC44-019286A3B42E}" dt="2022-08-07T23:06:20.442" v="2813" actId="1076"/>
          <ac:picMkLst>
            <pc:docMk/>
            <pc:sldMk cId="764558669" sldId="293"/>
            <ac:picMk id="14" creationId="{09050226-D17C-904A-B219-346AB267B464}"/>
          </ac:picMkLst>
        </pc:picChg>
      </pc:sldChg>
      <pc:sldChg chg="addSp delSp modSp add mod delAnim">
        <pc:chgData name="Eric Lindsey" userId="8ef123a4-9cf8-4026-8168-219387a08fc7" providerId="ADAL" clId="{CCD9A925-04C8-CF48-BC44-019286A3B42E}" dt="2022-08-07T23:12:58.379" v="3149" actId="1038"/>
        <pc:sldMkLst>
          <pc:docMk/>
          <pc:sldMk cId="2516723232" sldId="294"/>
        </pc:sldMkLst>
        <pc:spChg chg="mod">
          <ac:chgData name="Eric Lindsey" userId="8ef123a4-9cf8-4026-8168-219387a08fc7" providerId="ADAL" clId="{CCD9A925-04C8-CF48-BC44-019286A3B42E}" dt="2022-08-07T22:57:31.756" v="2737" actId="20577"/>
          <ac:spMkLst>
            <pc:docMk/>
            <pc:sldMk cId="2516723232" sldId="294"/>
            <ac:spMk id="3" creationId="{7E057DAE-22E2-5241-883C-730EBF36ED9E}"/>
          </ac:spMkLst>
        </pc:spChg>
        <pc:spChg chg="add mod">
          <ac:chgData name="Eric Lindsey" userId="8ef123a4-9cf8-4026-8168-219387a08fc7" providerId="ADAL" clId="{CCD9A925-04C8-CF48-BC44-019286A3B42E}" dt="2022-08-07T23:03:17.168" v="2793" actId="208"/>
          <ac:spMkLst>
            <pc:docMk/>
            <pc:sldMk cId="2516723232" sldId="294"/>
            <ac:spMk id="14" creationId="{93FD466E-5ED2-A2D2-8FCA-42493D90C745}"/>
          </ac:spMkLst>
        </pc:spChg>
        <pc:spChg chg="add mod">
          <ac:chgData name="Eric Lindsey" userId="8ef123a4-9cf8-4026-8168-219387a08fc7" providerId="ADAL" clId="{CCD9A925-04C8-CF48-BC44-019286A3B42E}" dt="2022-08-07T23:03:33.913" v="2802" actId="208"/>
          <ac:spMkLst>
            <pc:docMk/>
            <pc:sldMk cId="2516723232" sldId="294"/>
            <ac:spMk id="21" creationId="{978C589C-3A38-41A1-9ED0-23890F657D97}"/>
          </ac:spMkLst>
        </pc:spChg>
        <pc:spChg chg="add mod">
          <ac:chgData name="Eric Lindsey" userId="8ef123a4-9cf8-4026-8168-219387a08fc7" providerId="ADAL" clId="{CCD9A925-04C8-CF48-BC44-019286A3B42E}" dt="2022-08-07T23:12:56.732" v="3148" actId="1037"/>
          <ac:spMkLst>
            <pc:docMk/>
            <pc:sldMk cId="2516723232" sldId="294"/>
            <ac:spMk id="31" creationId="{7CC9A9F4-9EE1-BD3F-A065-76178BAA562C}"/>
          </ac:spMkLst>
        </pc:spChg>
        <pc:spChg chg="add mod">
          <ac:chgData name="Eric Lindsey" userId="8ef123a4-9cf8-4026-8168-219387a08fc7" providerId="ADAL" clId="{CCD9A925-04C8-CF48-BC44-019286A3B42E}" dt="2022-08-07T23:12:58.379" v="3149" actId="1038"/>
          <ac:spMkLst>
            <pc:docMk/>
            <pc:sldMk cId="2516723232" sldId="294"/>
            <ac:spMk id="32" creationId="{4459B668-55CE-4261-52C7-63C3460EACFB}"/>
          </ac:spMkLst>
        </pc:spChg>
        <pc:grpChg chg="del">
          <ac:chgData name="Eric Lindsey" userId="8ef123a4-9cf8-4026-8168-219387a08fc7" providerId="ADAL" clId="{CCD9A925-04C8-CF48-BC44-019286A3B42E}" dt="2022-08-07T22:57:26.565" v="2723" actId="478"/>
          <ac:grpSpMkLst>
            <pc:docMk/>
            <pc:sldMk cId="2516723232" sldId="294"/>
            <ac:grpSpMk id="6" creationId="{23423C3E-69A1-DE44-657A-8B008841BB0D}"/>
          </ac:grpSpMkLst>
        </pc:grpChg>
        <pc:grpChg chg="del">
          <ac:chgData name="Eric Lindsey" userId="8ef123a4-9cf8-4026-8168-219387a08fc7" providerId="ADAL" clId="{CCD9A925-04C8-CF48-BC44-019286A3B42E}" dt="2022-08-07T22:57:26.565" v="2723" actId="478"/>
          <ac:grpSpMkLst>
            <pc:docMk/>
            <pc:sldMk cId="2516723232" sldId="294"/>
            <ac:grpSpMk id="9" creationId="{6FAD4DA2-D79C-D5CA-2A13-E51E996B34EC}"/>
          </ac:grpSpMkLst>
        </pc:grpChg>
        <pc:grpChg chg="del">
          <ac:chgData name="Eric Lindsey" userId="8ef123a4-9cf8-4026-8168-219387a08fc7" providerId="ADAL" clId="{CCD9A925-04C8-CF48-BC44-019286A3B42E}" dt="2022-08-07T22:57:26.565" v="2723" actId="478"/>
          <ac:grpSpMkLst>
            <pc:docMk/>
            <pc:sldMk cId="2516723232" sldId="294"/>
            <ac:grpSpMk id="15" creationId="{C64FB5F7-F14E-E746-D0AB-96A7E4FD39F4}"/>
          </ac:grpSpMkLst>
        </pc:grpChg>
        <pc:grpChg chg="del">
          <ac:chgData name="Eric Lindsey" userId="8ef123a4-9cf8-4026-8168-219387a08fc7" providerId="ADAL" clId="{CCD9A925-04C8-CF48-BC44-019286A3B42E}" dt="2022-08-07T22:57:26.565" v="2723" actId="478"/>
          <ac:grpSpMkLst>
            <pc:docMk/>
            <pc:sldMk cId="2516723232" sldId="294"/>
            <ac:grpSpMk id="18" creationId="{75D48669-B1C4-AF51-6DA6-3AE44144ECF0}"/>
          </ac:grpSpMkLst>
        </pc:grpChg>
        <pc:graphicFrameChg chg="add mod modGraphic">
          <ac:chgData name="Eric Lindsey" userId="8ef123a4-9cf8-4026-8168-219387a08fc7" providerId="ADAL" clId="{CCD9A925-04C8-CF48-BC44-019286A3B42E}" dt="2022-08-07T23:12:17.082" v="3138" actId="20577"/>
          <ac:graphicFrameMkLst>
            <pc:docMk/>
            <pc:sldMk cId="2516723232" sldId="294"/>
            <ac:graphicFrameMk id="26" creationId="{9DF05415-C08D-1FB6-0AD4-FC1C3C218142}"/>
          </ac:graphicFrameMkLst>
        </pc:graphicFrameChg>
        <pc:picChg chg="add mod">
          <ac:chgData name="Eric Lindsey" userId="8ef123a4-9cf8-4026-8168-219387a08fc7" providerId="ADAL" clId="{CCD9A925-04C8-CF48-BC44-019286A3B42E}" dt="2022-08-07T23:11:38.644" v="3127" actId="171"/>
          <ac:picMkLst>
            <pc:docMk/>
            <pc:sldMk cId="2516723232" sldId="294"/>
            <ac:picMk id="4" creationId="{9ABFDC40-869B-6E8D-BA53-CEF9906ADADF}"/>
          </ac:picMkLst>
        </pc:picChg>
        <pc:picChg chg="del">
          <ac:chgData name="Eric Lindsey" userId="8ef123a4-9cf8-4026-8168-219387a08fc7" providerId="ADAL" clId="{CCD9A925-04C8-CF48-BC44-019286A3B42E}" dt="2022-08-07T22:57:24.768" v="2722" actId="478"/>
          <ac:picMkLst>
            <pc:docMk/>
            <pc:sldMk cId="2516723232" sldId="294"/>
            <ac:picMk id="5" creationId="{2FD0BDA1-1369-83CF-FD50-EFC2D8692C36}"/>
          </ac:picMkLst>
        </pc:picChg>
        <pc:picChg chg="del">
          <ac:chgData name="Eric Lindsey" userId="8ef123a4-9cf8-4026-8168-219387a08fc7" providerId="ADAL" clId="{CCD9A925-04C8-CF48-BC44-019286A3B42E}" dt="2022-08-07T22:57:23.766" v="2721" actId="478"/>
          <ac:picMkLst>
            <pc:docMk/>
            <pc:sldMk cId="2516723232" sldId="294"/>
            <ac:picMk id="11" creationId="{ED6CFA3F-C02F-F649-B142-0E01B807640E}"/>
          </ac:picMkLst>
        </pc:picChg>
        <pc:picChg chg="add del mod">
          <ac:chgData name="Eric Lindsey" userId="8ef123a4-9cf8-4026-8168-219387a08fc7" providerId="ADAL" clId="{CCD9A925-04C8-CF48-BC44-019286A3B42E}" dt="2022-08-07T23:02:56.135" v="2785" actId="21"/>
          <ac:picMkLst>
            <pc:docMk/>
            <pc:sldMk cId="2516723232" sldId="294"/>
            <ac:picMk id="12" creationId="{EE2D9B7C-AEE0-43CB-E5BB-F1B7D6579747}"/>
          </ac:picMkLst>
        </pc:picChg>
        <pc:picChg chg="add mod modCrop">
          <ac:chgData name="Eric Lindsey" userId="8ef123a4-9cf8-4026-8168-219387a08fc7" providerId="ADAL" clId="{CCD9A925-04C8-CF48-BC44-019286A3B42E}" dt="2022-08-07T23:11:26.171" v="3126" actId="1076"/>
          <ac:picMkLst>
            <pc:docMk/>
            <pc:sldMk cId="2516723232" sldId="294"/>
            <ac:picMk id="27" creationId="{5AE0B538-E61A-E6D9-287B-A0A0EF6064BB}"/>
          </ac:picMkLst>
        </pc:picChg>
        <pc:picChg chg="add del mod">
          <ac:chgData name="Eric Lindsey" userId="8ef123a4-9cf8-4026-8168-219387a08fc7" providerId="ADAL" clId="{CCD9A925-04C8-CF48-BC44-019286A3B42E}" dt="2022-08-07T23:10:38.718" v="3116" actId="478"/>
          <ac:picMkLst>
            <pc:docMk/>
            <pc:sldMk cId="2516723232" sldId="294"/>
            <ac:picMk id="8194" creationId="{FEC3615B-1319-1B8D-DAE3-A2A4CCF8557E}"/>
          </ac:picMkLst>
        </pc:picChg>
        <pc:cxnChg chg="add mod">
          <ac:chgData name="Eric Lindsey" userId="8ef123a4-9cf8-4026-8168-219387a08fc7" providerId="ADAL" clId="{CCD9A925-04C8-CF48-BC44-019286A3B42E}" dt="2022-08-07T23:12:11.810" v="3136" actId="14100"/>
          <ac:cxnSpMkLst>
            <pc:docMk/>
            <pc:sldMk cId="2516723232" sldId="294"/>
            <ac:cxnSpMk id="23" creationId="{BA11A812-97D6-B482-29CA-DCB6BBF04E3B}"/>
          </ac:cxnSpMkLst>
        </pc:cxnChg>
        <pc:cxnChg chg="add mod">
          <ac:chgData name="Eric Lindsey" userId="8ef123a4-9cf8-4026-8168-219387a08fc7" providerId="ADAL" clId="{CCD9A925-04C8-CF48-BC44-019286A3B42E}" dt="2022-08-07T23:12:03.719" v="3134" actId="166"/>
          <ac:cxnSpMkLst>
            <pc:docMk/>
            <pc:sldMk cId="2516723232" sldId="294"/>
            <ac:cxnSpMk id="24" creationId="{02D5699F-9DDA-48F0-5857-3B84DA361F1D}"/>
          </ac:cxnSpMkLst>
        </pc:cxnChg>
      </pc:sldChg>
      <pc:sldChg chg="addSp modSp new mod">
        <pc:chgData name="Eric Lindsey" userId="8ef123a4-9cf8-4026-8168-219387a08fc7" providerId="ADAL" clId="{CCD9A925-04C8-CF48-BC44-019286A3B42E}" dt="2022-08-08T00:17:46.780" v="6573" actId="20577"/>
        <pc:sldMkLst>
          <pc:docMk/>
          <pc:sldMk cId="136311092" sldId="295"/>
        </pc:sldMkLst>
        <pc:spChg chg="mod">
          <ac:chgData name="Eric Lindsey" userId="8ef123a4-9cf8-4026-8168-219387a08fc7" providerId="ADAL" clId="{CCD9A925-04C8-CF48-BC44-019286A3B42E}" dt="2022-08-07T23:35:22.154" v="3662" actId="27636"/>
          <ac:spMkLst>
            <pc:docMk/>
            <pc:sldMk cId="136311092" sldId="295"/>
            <ac:spMk id="2" creationId="{A98050BD-D4C6-D838-5368-FBC31DD3761F}"/>
          </ac:spMkLst>
        </pc:spChg>
        <pc:spChg chg="mod">
          <ac:chgData name="Eric Lindsey" userId="8ef123a4-9cf8-4026-8168-219387a08fc7" providerId="ADAL" clId="{CCD9A925-04C8-CF48-BC44-019286A3B42E}" dt="2022-08-08T00:17:46.780" v="6573" actId="20577"/>
          <ac:spMkLst>
            <pc:docMk/>
            <pc:sldMk cId="136311092" sldId="295"/>
            <ac:spMk id="3" creationId="{DD45153E-0F1A-7930-5B5F-E7ED96D4C3DE}"/>
          </ac:spMkLst>
        </pc:spChg>
        <pc:picChg chg="add mod">
          <ac:chgData name="Eric Lindsey" userId="8ef123a4-9cf8-4026-8168-219387a08fc7" providerId="ADAL" clId="{CCD9A925-04C8-CF48-BC44-019286A3B42E}" dt="2022-08-07T23:36:07.023" v="3668" actId="1076"/>
          <ac:picMkLst>
            <pc:docMk/>
            <pc:sldMk cId="136311092" sldId="295"/>
            <ac:picMk id="4" creationId="{BC45F2CE-0A50-85F7-7C12-E28F8010E0BD}"/>
          </ac:picMkLst>
        </pc:picChg>
        <pc:picChg chg="add mod">
          <ac:chgData name="Eric Lindsey" userId="8ef123a4-9cf8-4026-8168-219387a08fc7" providerId="ADAL" clId="{CCD9A925-04C8-CF48-BC44-019286A3B42E}" dt="2022-08-07T23:36:22.194" v="3718" actId="1076"/>
          <ac:picMkLst>
            <pc:docMk/>
            <pc:sldMk cId="136311092" sldId="295"/>
            <ac:picMk id="5" creationId="{BF737460-8B85-95A2-9D79-2C48F20D72B4}"/>
          </ac:picMkLst>
        </pc:picChg>
      </pc:sldChg>
      <pc:sldChg chg="addSp delSp modSp add mod">
        <pc:chgData name="Eric Lindsey" userId="8ef123a4-9cf8-4026-8168-219387a08fc7" providerId="ADAL" clId="{CCD9A925-04C8-CF48-BC44-019286A3B42E}" dt="2022-08-08T00:18:16.743" v="6581" actId="732"/>
        <pc:sldMkLst>
          <pc:docMk/>
          <pc:sldMk cId="878831041" sldId="296"/>
        </pc:sldMkLst>
        <pc:spChg chg="mod">
          <ac:chgData name="Eric Lindsey" userId="8ef123a4-9cf8-4026-8168-219387a08fc7" providerId="ADAL" clId="{CCD9A925-04C8-CF48-BC44-019286A3B42E}" dt="2022-08-07T23:36:29.762" v="3726" actId="20577"/>
          <ac:spMkLst>
            <pc:docMk/>
            <pc:sldMk cId="878831041" sldId="296"/>
            <ac:spMk id="2" creationId="{A98050BD-D4C6-D838-5368-FBC31DD3761F}"/>
          </ac:spMkLst>
        </pc:spChg>
        <pc:spChg chg="mod">
          <ac:chgData name="Eric Lindsey" userId="8ef123a4-9cf8-4026-8168-219387a08fc7" providerId="ADAL" clId="{CCD9A925-04C8-CF48-BC44-019286A3B42E}" dt="2022-08-08T00:18:05.949" v="6579" actId="20577"/>
          <ac:spMkLst>
            <pc:docMk/>
            <pc:sldMk cId="878831041" sldId="296"/>
            <ac:spMk id="3" creationId="{DD45153E-0F1A-7930-5B5F-E7ED96D4C3DE}"/>
          </ac:spMkLst>
        </pc:spChg>
        <pc:picChg chg="del">
          <ac:chgData name="Eric Lindsey" userId="8ef123a4-9cf8-4026-8168-219387a08fc7" providerId="ADAL" clId="{CCD9A925-04C8-CF48-BC44-019286A3B42E}" dt="2022-08-07T23:37:22.953" v="3947" actId="478"/>
          <ac:picMkLst>
            <pc:docMk/>
            <pc:sldMk cId="878831041" sldId="296"/>
            <ac:picMk id="4" creationId="{BC45F2CE-0A50-85F7-7C12-E28F8010E0BD}"/>
          </ac:picMkLst>
        </pc:picChg>
        <pc:picChg chg="del">
          <ac:chgData name="Eric Lindsey" userId="8ef123a4-9cf8-4026-8168-219387a08fc7" providerId="ADAL" clId="{CCD9A925-04C8-CF48-BC44-019286A3B42E}" dt="2022-08-07T23:37:23.668" v="3948" actId="478"/>
          <ac:picMkLst>
            <pc:docMk/>
            <pc:sldMk cId="878831041" sldId="296"/>
            <ac:picMk id="5" creationId="{BF737460-8B85-95A2-9D79-2C48F20D72B4}"/>
          </ac:picMkLst>
        </pc:picChg>
        <pc:picChg chg="add mod">
          <ac:chgData name="Eric Lindsey" userId="8ef123a4-9cf8-4026-8168-219387a08fc7" providerId="ADAL" clId="{CCD9A925-04C8-CF48-BC44-019286A3B42E}" dt="2022-08-08T00:18:03.857" v="6577" actId="1076"/>
          <ac:picMkLst>
            <pc:docMk/>
            <pc:sldMk cId="878831041" sldId="296"/>
            <ac:picMk id="6" creationId="{3FCA8451-016D-F4C1-99FA-F98AF1E4BC29}"/>
          </ac:picMkLst>
        </pc:picChg>
        <pc:picChg chg="add mod modCrop">
          <ac:chgData name="Eric Lindsey" userId="8ef123a4-9cf8-4026-8168-219387a08fc7" providerId="ADAL" clId="{CCD9A925-04C8-CF48-BC44-019286A3B42E}" dt="2022-08-08T00:18:16.743" v="6581" actId="732"/>
          <ac:picMkLst>
            <pc:docMk/>
            <pc:sldMk cId="878831041" sldId="296"/>
            <ac:picMk id="7" creationId="{12FCBDE6-5DBD-A843-C8B2-76FB20DAF22A}"/>
          </ac:picMkLst>
        </pc:picChg>
      </pc:sldChg>
      <pc:sldChg chg="addSp delSp modSp add mod">
        <pc:chgData name="Eric Lindsey" userId="8ef123a4-9cf8-4026-8168-219387a08fc7" providerId="ADAL" clId="{CCD9A925-04C8-CF48-BC44-019286A3B42E}" dt="2022-08-08T00:19:14.995" v="6633" actId="20577"/>
        <pc:sldMkLst>
          <pc:docMk/>
          <pc:sldMk cId="1564447020" sldId="297"/>
        </pc:sldMkLst>
        <pc:spChg chg="mod">
          <ac:chgData name="Eric Lindsey" userId="8ef123a4-9cf8-4026-8168-219387a08fc7" providerId="ADAL" clId="{CCD9A925-04C8-CF48-BC44-019286A3B42E}" dt="2022-08-07T23:40:50.589" v="4182" actId="20577"/>
          <ac:spMkLst>
            <pc:docMk/>
            <pc:sldMk cId="1564447020" sldId="297"/>
            <ac:spMk id="2" creationId="{A98050BD-D4C6-D838-5368-FBC31DD3761F}"/>
          </ac:spMkLst>
        </pc:spChg>
        <pc:spChg chg="mod">
          <ac:chgData name="Eric Lindsey" userId="8ef123a4-9cf8-4026-8168-219387a08fc7" providerId="ADAL" clId="{CCD9A925-04C8-CF48-BC44-019286A3B42E}" dt="2022-08-08T00:19:14.995" v="6633" actId="20577"/>
          <ac:spMkLst>
            <pc:docMk/>
            <pc:sldMk cId="1564447020" sldId="297"/>
            <ac:spMk id="3" creationId="{DD45153E-0F1A-7930-5B5F-E7ED96D4C3DE}"/>
          </ac:spMkLst>
        </pc:spChg>
        <pc:picChg chg="add mod">
          <ac:chgData name="Eric Lindsey" userId="8ef123a4-9cf8-4026-8168-219387a08fc7" providerId="ADAL" clId="{CCD9A925-04C8-CF48-BC44-019286A3B42E}" dt="2022-08-08T00:18:31.242" v="6583" actId="1076"/>
          <ac:picMkLst>
            <pc:docMk/>
            <pc:sldMk cId="1564447020" sldId="297"/>
            <ac:picMk id="4" creationId="{04A85B03-5BE9-F8C8-ADAA-E93E6BC41C0B}"/>
          </ac:picMkLst>
        </pc:picChg>
        <pc:picChg chg="del">
          <ac:chgData name="Eric Lindsey" userId="8ef123a4-9cf8-4026-8168-219387a08fc7" providerId="ADAL" clId="{CCD9A925-04C8-CF48-BC44-019286A3B42E}" dt="2022-08-07T23:40:58.836" v="4196" actId="478"/>
          <ac:picMkLst>
            <pc:docMk/>
            <pc:sldMk cId="1564447020" sldId="297"/>
            <ac:picMk id="6" creationId="{3FCA8451-016D-F4C1-99FA-F98AF1E4BC29}"/>
          </ac:picMkLst>
        </pc:picChg>
        <pc:picChg chg="del">
          <ac:chgData name="Eric Lindsey" userId="8ef123a4-9cf8-4026-8168-219387a08fc7" providerId="ADAL" clId="{CCD9A925-04C8-CF48-BC44-019286A3B42E}" dt="2022-08-07T23:40:58.038" v="4195" actId="478"/>
          <ac:picMkLst>
            <pc:docMk/>
            <pc:sldMk cId="1564447020" sldId="297"/>
            <ac:picMk id="7" creationId="{12FCBDE6-5DBD-A843-C8B2-76FB20DAF22A}"/>
          </ac:picMkLst>
        </pc:picChg>
      </pc:sldChg>
      <pc:sldChg chg="addSp delSp modSp add mod">
        <pc:chgData name="Eric Lindsey" userId="8ef123a4-9cf8-4026-8168-219387a08fc7" providerId="ADAL" clId="{CCD9A925-04C8-CF48-BC44-019286A3B42E}" dt="2022-08-08T00:19:56" v="6654" actId="1076"/>
        <pc:sldMkLst>
          <pc:docMk/>
          <pc:sldMk cId="191693712" sldId="298"/>
        </pc:sldMkLst>
        <pc:spChg chg="mod">
          <ac:chgData name="Eric Lindsey" userId="8ef123a4-9cf8-4026-8168-219387a08fc7" providerId="ADAL" clId="{CCD9A925-04C8-CF48-BC44-019286A3B42E}" dt="2022-08-07T23:46:21.221" v="4691" actId="20577"/>
          <ac:spMkLst>
            <pc:docMk/>
            <pc:sldMk cId="191693712" sldId="298"/>
            <ac:spMk id="2" creationId="{A98050BD-D4C6-D838-5368-FBC31DD3761F}"/>
          </ac:spMkLst>
        </pc:spChg>
        <pc:spChg chg="mod">
          <ac:chgData name="Eric Lindsey" userId="8ef123a4-9cf8-4026-8168-219387a08fc7" providerId="ADAL" clId="{CCD9A925-04C8-CF48-BC44-019286A3B42E}" dt="2022-08-08T00:19:37.080" v="6653" actId="20577"/>
          <ac:spMkLst>
            <pc:docMk/>
            <pc:sldMk cId="191693712" sldId="298"/>
            <ac:spMk id="3" creationId="{DD45153E-0F1A-7930-5B5F-E7ED96D4C3DE}"/>
          </ac:spMkLst>
        </pc:spChg>
        <pc:picChg chg="del">
          <ac:chgData name="Eric Lindsey" userId="8ef123a4-9cf8-4026-8168-219387a08fc7" providerId="ADAL" clId="{CCD9A925-04C8-CF48-BC44-019286A3B42E}" dt="2022-08-07T23:46:41.218" v="4786" actId="478"/>
          <ac:picMkLst>
            <pc:docMk/>
            <pc:sldMk cId="191693712" sldId="298"/>
            <ac:picMk id="4" creationId="{04A85B03-5BE9-F8C8-ADAA-E93E6BC41C0B}"/>
          </ac:picMkLst>
        </pc:picChg>
        <pc:picChg chg="add del mod">
          <ac:chgData name="Eric Lindsey" userId="8ef123a4-9cf8-4026-8168-219387a08fc7" providerId="ADAL" clId="{CCD9A925-04C8-CF48-BC44-019286A3B42E}" dt="2022-08-07T23:47:45.820" v="4789" actId="478"/>
          <ac:picMkLst>
            <pc:docMk/>
            <pc:sldMk cId="191693712" sldId="298"/>
            <ac:picMk id="5" creationId="{DF73DAD7-0B98-3CF9-38E5-D3A62F3F2BDC}"/>
          </ac:picMkLst>
        </pc:picChg>
        <pc:picChg chg="add mod">
          <ac:chgData name="Eric Lindsey" userId="8ef123a4-9cf8-4026-8168-219387a08fc7" providerId="ADAL" clId="{CCD9A925-04C8-CF48-BC44-019286A3B42E}" dt="2022-08-08T00:19:30.110" v="6640" actId="1035"/>
          <ac:picMkLst>
            <pc:docMk/>
            <pc:sldMk cId="191693712" sldId="298"/>
            <ac:picMk id="6" creationId="{5ACC2DAA-C154-BD10-DB38-AA064E1DBE04}"/>
          </ac:picMkLst>
        </pc:picChg>
        <pc:picChg chg="add mod">
          <ac:chgData name="Eric Lindsey" userId="8ef123a4-9cf8-4026-8168-219387a08fc7" providerId="ADAL" clId="{CCD9A925-04C8-CF48-BC44-019286A3B42E}" dt="2022-08-08T00:19:56" v="6654" actId="1076"/>
          <ac:picMkLst>
            <pc:docMk/>
            <pc:sldMk cId="191693712" sldId="298"/>
            <ac:picMk id="7" creationId="{C5807CC5-4706-FE49-5A9C-B489C17EA01F}"/>
          </ac:picMkLst>
        </pc:picChg>
      </pc:sldChg>
      <pc:sldChg chg="addSp delSp modSp add mod">
        <pc:chgData name="Eric Lindsey" userId="8ef123a4-9cf8-4026-8168-219387a08fc7" providerId="ADAL" clId="{CCD9A925-04C8-CF48-BC44-019286A3B42E}" dt="2022-08-08T00:20:14.229" v="6665" actId="20577"/>
        <pc:sldMkLst>
          <pc:docMk/>
          <pc:sldMk cId="66782889" sldId="299"/>
        </pc:sldMkLst>
        <pc:spChg chg="mod">
          <ac:chgData name="Eric Lindsey" userId="8ef123a4-9cf8-4026-8168-219387a08fc7" providerId="ADAL" clId="{CCD9A925-04C8-CF48-BC44-019286A3B42E}" dt="2022-08-08T00:20:14.229" v="6665" actId="20577"/>
          <ac:spMkLst>
            <pc:docMk/>
            <pc:sldMk cId="66782889" sldId="299"/>
            <ac:spMk id="3" creationId="{DD45153E-0F1A-7930-5B5F-E7ED96D4C3DE}"/>
          </ac:spMkLst>
        </pc:spChg>
        <pc:picChg chg="add del mod">
          <ac:chgData name="Eric Lindsey" userId="8ef123a4-9cf8-4026-8168-219387a08fc7" providerId="ADAL" clId="{CCD9A925-04C8-CF48-BC44-019286A3B42E}" dt="2022-08-07T23:53:21.228" v="5429" actId="478"/>
          <ac:picMkLst>
            <pc:docMk/>
            <pc:sldMk cId="66782889" sldId="299"/>
            <ac:picMk id="4" creationId="{057D3826-54ED-EB69-515B-520975A83E5D}"/>
          </ac:picMkLst>
        </pc:picChg>
        <pc:picChg chg="add mod">
          <ac:chgData name="Eric Lindsey" userId="8ef123a4-9cf8-4026-8168-219387a08fc7" providerId="ADAL" clId="{CCD9A925-04C8-CF48-BC44-019286A3B42E}" dt="2022-08-07T23:54:06.350" v="5468" actId="1076"/>
          <ac:picMkLst>
            <pc:docMk/>
            <pc:sldMk cId="66782889" sldId="299"/>
            <ac:picMk id="5" creationId="{1DFBDBB4-6735-7165-0A95-6BD610B7D22B}"/>
          </ac:picMkLst>
        </pc:picChg>
        <pc:picChg chg="del">
          <ac:chgData name="Eric Lindsey" userId="8ef123a4-9cf8-4026-8168-219387a08fc7" providerId="ADAL" clId="{CCD9A925-04C8-CF48-BC44-019286A3B42E}" dt="2022-08-07T23:51:02.495" v="5129" actId="478"/>
          <ac:picMkLst>
            <pc:docMk/>
            <pc:sldMk cId="66782889" sldId="299"/>
            <ac:picMk id="6" creationId="{5ACC2DAA-C154-BD10-DB38-AA064E1DBE04}"/>
          </ac:picMkLst>
        </pc:picChg>
        <pc:picChg chg="del">
          <ac:chgData name="Eric Lindsey" userId="8ef123a4-9cf8-4026-8168-219387a08fc7" providerId="ADAL" clId="{CCD9A925-04C8-CF48-BC44-019286A3B42E}" dt="2022-08-07T23:51:13.306" v="5141" actId="478"/>
          <ac:picMkLst>
            <pc:docMk/>
            <pc:sldMk cId="66782889" sldId="299"/>
            <ac:picMk id="7" creationId="{C5807CC5-4706-FE49-5A9C-B489C17EA01F}"/>
          </ac:picMkLst>
        </pc:picChg>
      </pc:sldChg>
      <pc:sldChg chg="addSp delSp modSp add mod">
        <pc:chgData name="Eric Lindsey" userId="8ef123a4-9cf8-4026-8168-219387a08fc7" providerId="ADAL" clId="{CCD9A925-04C8-CF48-BC44-019286A3B42E}" dt="2022-08-07T23:57:11.368" v="5824" actId="20577"/>
        <pc:sldMkLst>
          <pc:docMk/>
          <pc:sldMk cId="2088525335" sldId="300"/>
        </pc:sldMkLst>
        <pc:spChg chg="mod">
          <ac:chgData name="Eric Lindsey" userId="8ef123a4-9cf8-4026-8168-219387a08fc7" providerId="ADAL" clId="{CCD9A925-04C8-CF48-BC44-019286A3B42E}" dt="2022-08-07T23:54:49.072" v="5489" actId="20577"/>
          <ac:spMkLst>
            <pc:docMk/>
            <pc:sldMk cId="2088525335" sldId="300"/>
            <ac:spMk id="2" creationId="{A98050BD-D4C6-D838-5368-FBC31DD3761F}"/>
          </ac:spMkLst>
        </pc:spChg>
        <pc:spChg chg="mod">
          <ac:chgData name="Eric Lindsey" userId="8ef123a4-9cf8-4026-8168-219387a08fc7" providerId="ADAL" clId="{CCD9A925-04C8-CF48-BC44-019286A3B42E}" dt="2022-08-07T23:57:11.368" v="5824" actId="20577"/>
          <ac:spMkLst>
            <pc:docMk/>
            <pc:sldMk cId="2088525335" sldId="300"/>
            <ac:spMk id="3" creationId="{DD45153E-0F1A-7930-5B5F-E7ED96D4C3DE}"/>
          </ac:spMkLst>
        </pc:spChg>
        <pc:picChg chg="add mod">
          <ac:chgData name="Eric Lindsey" userId="8ef123a4-9cf8-4026-8168-219387a08fc7" providerId="ADAL" clId="{CCD9A925-04C8-CF48-BC44-019286A3B42E}" dt="2022-08-07T23:56:29.970" v="5658" actId="1076"/>
          <ac:picMkLst>
            <pc:docMk/>
            <pc:sldMk cId="2088525335" sldId="300"/>
            <ac:picMk id="4" creationId="{F9CEBDC9-B434-28D0-6638-BEE065E7FD94}"/>
          </ac:picMkLst>
        </pc:picChg>
        <pc:picChg chg="del">
          <ac:chgData name="Eric Lindsey" userId="8ef123a4-9cf8-4026-8168-219387a08fc7" providerId="ADAL" clId="{CCD9A925-04C8-CF48-BC44-019286A3B42E}" dt="2022-08-07T23:54:53.941" v="5491" actId="478"/>
          <ac:picMkLst>
            <pc:docMk/>
            <pc:sldMk cId="2088525335" sldId="300"/>
            <ac:picMk id="5" creationId="{1DFBDBB4-6735-7165-0A95-6BD610B7D22B}"/>
          </ac:picMkLst>
        </pc:picChg>
      </pc:sldChg>
      <pc:sldChg chg="modSp add mod">
        <pc:chgData name="Eric Lindsey" userId="8ef123a4-9cf8-4026-8168-219387a08fc7" providerId="ADAL" clId="{CCD9A925-04C8-CF48-BC44-019286A3B42E}" dt="2022-08-08T00:11:33.663" v="6514" actId="1076"/>
        <pc:sldMkLst>
          <pc:docMk/>
          <pc:sldMk cId="2423432506" sldId="301"/>
        </pc:sldMkLst>
        <pc:spChg chg="mod">
          <ac:chgData name="Eric Lindsey" userId="8ef123a4-9cf8-4026-8168-219387a08fc7" providerId="ADAL" clId="{CCD9A925-04C8-CF48-BC44-019286A3B42E}" dt="2022-08-08T00:11:31.633" v="6513" actId="1076"/>
          <ac:spMkLst>
            <pc:docMk/>
            <pc:sldMk cId="2423432506" sldId="301"/>
            <ac:spMk id="2" creationId="{333141A5-874F-9F48-A368-9C1A3A9CC802}"/>
          </ac:spMkLst>
        </pc:spChg>
        <pc:spChg chg="mod">
          <ac:chgData name="Eric Lindsey" userId="8ef123a4-9cf8-4026-8168-219387a08fc7" providerId="ADAL" clId="{CCD9A925-04C8-CF48-BC44-019286A3B42E}" dt="2022-08-08T00:11:33.663" v="6514" actId="1076"/>
          <ac:spMkLst>
            <pc:docMk/>
            <pc:sldMk cId="2423432506" sldId="301"/>
            <ac:spMk id="3" creationId="{F9F14B17-6BA5-094F-925A-1047541A9326}"/>
          </ac:spMkLst>
        </pc:spChg>
      </pc:sldChg>
      <pc:sldChg chg="modSp add del mod">
        <pc:chgData name="Eric Lindsey" userId="8ef123a4-9cf8-4026-8168-219387a08fc7" providerId="ADAL" clId="{CCD9A925-04C8-CF48-BC44-019286A3B42E}" dt="2022-08-08T00:03:58.003" v="5888" actId="2696"/>
        <pc:sldMkLst>
          <pc:docMk/>
          <pc:sldMk cId="3530871077" sldId="301"/>
        </pc:sldMkLst>
        <pc:spChg chg="mod">
          <ac:chgData name="Eric Lindsey" userId="8ef123a4-9cf8-4026-8168-219387a08fc7" providerId="ADAL" clId="{CCD9A925-04C8-CF48-BC44-019286A3B42E}" dt="2022-08-08T00:03:30.541" v="5887" actId="20577"/>
          <ac:spMkLst>
            <pc:docMk/>
            <pc:sldMk cId="3530871077" sldId="301"/>
            <ac:spMk id="2" creationId="{333141A5-874F-9F48-A368-9C1A3A9CC8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50C16-614E-8C44-8BBE-1EB319E0A4D5}" type="datetimeFigureOut">
              <a:rPr lang="en-US" smtClean="0"/>
              <a:t>8/3/22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0ED1E-682F-7D4D-9402-8371DFDDE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1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0ED1E-682F-7D4D-9402-8371DFDDED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7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3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8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3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9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8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4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6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5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6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6525"/>
            <a:ext cx="7886700" cy="695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2308"/>
            <a:ext cx="7886700" cy="500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4BFD-0C03-A148-8D07-E038B01CD045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0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jarednielsen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jarednielsen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jarednielsen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python.org/en/Variables_and_Type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numpy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292F7F-E879-F0C7-2B53-863BEEBDA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68" b="34544"/>
          <a:stretch/>
        </p:blipFill>
        <p:spPr>
          <a:xfrm>
            <a:off x="0" y="0"/>
            <a:ext cx="9144000" cy="467141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D09CC1C-AF4E-9A86-D6C6-F8A83A5E6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15406"/>
            <a:ext cx="9144000" cy="84733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Programming &amp; Logic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1950229-532C-C2D0-E826-F0F8ACA83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630" y="4869566"/>
            <a:ext cx="7644740" cy="22889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UNM Earth Sciences Computing &amp; Programming Experience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Aug 8 – 19, 2022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Instructors: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Eric Lindsey, Lindsay Worthington, Brandon </a:t>
            </a:r>
            <a:r>
              <a:rPr lang="en-US" sz="1800" dirty="0" err="1"/>
              <a:t>Schmandt</a:t>
            </a:r>
            <a:r>
              <a:rPr lang="en-US" sz="1800" dirty="0"/>
              <a:t>, </a:t>
            </a:r>
            <a:r>
              <a:rPr lang="en-US" sz="1800" dirty="0" err="1"/>
              <a:t>Mousumi</a:t>
            </a:r>
            <a:r>
              <a:rPr lang="en-US" sz="1800" dirty="0"/>
              <a:t> Roy, </a:t>
            </a:r>
            <a:r>
              <a:rPr lang="en-US" sz="1800" dirty="0" err="1"/>
              <a:t>Jeng</a:t>
            </a:r>
            <a:r>
              <a:rPr lang="en-US" sz="1800" dirty="0"/>
              <a:t> Hann Chong, Evans Onyango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3158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3ECE-FE77-454D-87AF-311E95DD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lazy…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1C13-6096-1F47-AFA9-4C1B40075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17" y="1085698"/>
            <a:ext cx="7886700" cy="50046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They won’t do anything without our instructions! And if the instructions are too vague, they just give up…</a:t>
            </a:r>
          </a:p>
          <a:p>
            <a:endParaRPr lang="en-US" dirty="0"/>
          </a:p>
          <a:p>
            <a:r>
              <a:rPr lang="en-US" dirty="0"/>
              <a:t>We have to break a problem down into small steps</a:t>
            </a:r>
          </a:p>
          <a:p>
            <a:endParaRPr lang="en-US" dirty="0"/>
          </a:p>
          <a:p>
            <a:r>
              <a:rPr lang="en-US" dirty="0"/>
              <a:t>Example: get a drink of water: is it enough to say “pick up the water bottle and drink?”</a:t>
            </a:r>
          </a:p>
          <a:p>
            <a:endParaRPr lang="en-US" dirty="0"/>
          </a:p>
          <a:p>
            <a:r>
              <a:rPr lang="en-US" dirty="0"/>
              <a:t>A computer needs more steps:</a:t>
            </a:r>
          </a:p>
          <a:p>
            <a:pPr lvl="1"/>
            <a:r>
              <a:rPr lang="en-US" dirty="0"/>
              <a:t>Stand up</a:t>
            </a:r>
          </a:p>
          <a:p>
            <a:pPr lvl="1"/>
            <a:r>
              <a:rPr lang="en-US" dirty="0"/>
              <a:t>Walk 3 steps forward</a:t>
            </a:r>
          </a:p>
          <a:p>
            <a:pPr lvl="1"/>
            <a:r>
              <a:rPr lang="en-US" dirty="0"/>
              <a:t>Turn right 90 degrees</a:t>
            </a:r>
          </a:p>
          <a:p>
            <a:pPr lvl="1"/>
            <a:r>
              <a:rPr lang="en-US" dirty="0"/>
              <a:t>Walk 5 steps forward</a:t>
            </a:r>
          </a:p>
          <a:p>
            <a:pPr lvl="1"/>
            <a:r>
              <a:rPr lang="en-US" dirty="0"/>
              <a:t>Extend right arm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1026" name="Picture 2" descr="Lazy Robot by Chris Philpot on Dribbble">
            <a:extLst>
              <a:ext uri="{FF2B5EF4-FFF2-40B4-BE49-F238E27FC236}">
                <a16:creationId xmlns:a16="http://schemas.microsoft.com/office/drawing/2014/main" id="{6A93DCB8-5176-B348-4837-8F2A0F22F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460" y="3349486"/>
            <a:ext cx="4359965" cy="326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44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41A5-874F-9F48-A368-9C1A3A9C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steps of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14B17-6BA5-094F-925A-1047541A9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Understand the Problem</a:t>
            </a:r>
          </a:p>
          <a:p>
            <a:pPr lvl="1"/>
            <a:r>
              <a:rPr lang="en-SG" dirty="0"/>
              <a:t>What is our goal? What are the obstacles? What are we starting with? Describe the issue to the best of your ability. </a:t>
            </a:r>
          </a:p>
          <a:p>
            <a:r>
              <a:rPr lang="en-SG" dirty="0"/>
              <a:t>Devise a Plan</a:t>
            </a:r>
          </a:p>
          <a:p>
            <a:pPr lvl="1"/>
            <a:r>
              <a:rPr lang="en-SG" dirty="0"/>
              <a:t>Have we seen this problem before? Can we break the problem down into smaller problems that are familiar and accessible?</a:t>
            </a:r>
          </a:p>
          <a:p>
            <a:r>
              <a:rPr lang="en-SG" dirty="0"/>
              <a:t>Execute the Plan</a:t>
            </a:r>
          </a:p>
          <a:p>
            <a:pPr lvl="1"/>
            <a:r>
              <a:rPr lang="en-SG" dirty="0"/>
              <a:t>Try to write a solution in terms of code. Don’t feel bad if you need to look up some (or many) commands.</a:t>
            </a:r>
          </a:p>
          <a:p>
            <a:r>
              <a:rPr lang="en-SG" dirty="0"/>
              <a:t>Examine the Solution</a:t>
            </a:r>
          </a:p>
          <a:p>
            <a:pPr lvl="1"/>
            <a:r>
              <a:rPr lang="en-SG" dirty="0"/>
              <a:t>Make sure you can explain the solution. Is it correct? What could be improved, if anything? Could we use this solution for other problems?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307B4-359D-0A4B-91D5-95CB9F09D568}"/>
              </a:ext>
            </a:extLst>
          </p:cNvPr>
          <p:cNvSpPr/>
          <p:nvPr/>
        </p:nvSpPr>
        <p:spPr>
          <a:xfrm>
            <a:off x="6405917" y="6488668"/>
            <a:ext cx="2428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hlinkClick r:id="rId2"/>
              </a:rPr>
              <a:t>http://jarednielsen.com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7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6A0B-BF89-C541-81C0-BA362F5A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is problem-solving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E43F-2715-A843-BEDC-E88EB35C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fox, the goose, and the corn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EAAA9-49A9-8946-9DA5-B3A10F15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881432"/>
            <a:ext cx="6845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3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6A0B-BF89-C541-81C0-BA362F5A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is problem-solving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E43F-2715-A843-BEDC-E88EB35C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Bring the Duck across:    D ↑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4ACB2-917A-2447-BB23-698A8ECA0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1671484"/>
            <a:ext cx="7327590" cy="47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9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6A0B-BF89-C541-81C0-BA362F5A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is problem-solving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E43F-2715-A843-BEDC-E88EB35C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Come back with nothing.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E3D244-9ED8-E94C-9CAB-A82412639357}"/>
              </a:ext>
            </a:extLst>
          </p:cNvPr>
          <p:cNvSpPr txBox="1">
            <a:spLocks/>
          </p:cNvSpPr>
          <p:nvPr/>
        </p:nvSpPr>
        <p:spPr>
          <a:xfrm>
            <a:off x="628650" y="1948070"/>
            <a:ext cx="8039100" cy="5112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What’s the next step?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311A0-3FFB-6E4B-A6A0-0F17C8E7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16" y="2814689"/>
            <a:ext cx="3479800" cy="234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E19CE-4566-1C4C-B937-8CA05D770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16" y="2977535"/>
            <a:ext cx="171450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998FD-6EE5-8B82-6B20-8CEACD54E210}"/>
              </a:ext>
            </a:extLst>
          </p:cNvPr>
          <p:cNvSpPr txBox="1"/>
          <p:nvPr/>
        </p:nvSpPr>
        <p:spPr>
          <a:xfrm>
            <a:off x="3180522" y="548641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29E03-4D8C-89ED-9BCC-7FC98E550CFA}"/>
              </a:ext>
            </a:extLst>
          </p:cNvPr>
          <p:cNvSpPr txBox="1"/>
          <p:nvPr/>
        </p:nvSpPr>
        <p:spPr>
          <a:xfrm>
            <a:off x="4913244" y="54795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↓</a:t>
            </a:r>
          </a:p>
        </p:txBody>
      </p:sp>
    </p:spTree>
    <p:extLst>
      <p:ext uri="{BB962C8B-B14F-4D97-AF65-F5344CB8AC3E}">
        <p14:creationId xmlns:p14="http://schemas.microsoft.com/office/powerpoint/2010/main" val="388602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6A0B-BF89-C541-81C0-BA362F5A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is problem-solving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E43F-2715-A843-BEDC-E88EB35C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Bring the Fox across?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E3D244-9ED8-E94C-9CAB-A82412639357}"/>
              </a:ext>
            </a:extLst>
          </p:cNvPr>
          <p:cNvSpPr txBox="1">
            <a:spLocks/>
          </p:cNvSpPr>
          <p:nvPr/>
        </p:nvSpPr>
        <p:spPr>
          <a:xfrm>
            <a:off x="628650" y="1946899"/>
            <a:ext cx="8039100" cy="500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What’s the next step?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311A0-3FFB-6E4B-A6A0-0F17C8E7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16" y="2814689"/>
            <a:ext cx="3479800" cy="234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E19CE-4566-1C4C-B937-8CA05D770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16" y="2977535"/>
            <a:ext cx="1714500" cy="208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CED30-6560-3B4E-9958-97D1C59D3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53" y="2928989"/>
            <a:ext cx="1676400" cy="223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EFCF25-9507-BB40-BF35-A35309E3DB26}"/>
              </a:ext>
            </a:extLst>
          </p:cNvPr>
          <p:cNvSpPr txBox="1"/>
          <p:nvPr/>
        </p:nvSpPr>
        <p:spPr>
          <a:xfrm>
            <a:off x="8421943" y="3650885"/>
            <a:ext cx="79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FF0000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A7B48-FC16-8F4D-88AC-AAF75E7BB4E8}"/>
              </a:ext>
            </a:extLst>
          </p:cNvPr>
          <p:cNvSpPr txBox="1"/>
          <p:nvPr/>
        </p:nvSpPr>
        <p:spPr>
          <a:xfrm>
            <a:off x="3180522" y="548641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EC036-D0FC-C74A-731D-8E8B5F1DF0AE}"/>
              </a:ext>
            </a:extLst>
          </p:cNvPr>
          <p:cNvSpPr txBox="1"/>
          <p:nvPr/>
        </p:nvSpPr>
        <p:spPr>
          <a:xfrm>
            <a:off x="4913244" y="54795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A4694-9276-A511-4712-A124C8709E2B}"/>
              </a:ext>
            </a:extLst>
          </p:cNvPr>
          <p:cNvSpPr txBox="1"/>
          <p:nvPr/>
        </p:nvSpPr>
        <p:spPr>
          <a:xfrm>
            <a:off x="6819941" y="5524546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↑</a:t>
            </a:r>
          </a:p>
        </p:txBody>
      </p:sp>
    </p:spTree>
    <p:extLst>
      <p:ext uri="{BB962C8B-B14F-4D97-AF65-F5344CB8AC3E}">
        <p14:creationId xmlns:p14="http://schemas.microsoft.com/office/powerpoint/2010/main" val="300591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6119E0-A88F-DB44-9320-DB02D273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55" y="0"/>
            <a:ext cx="5617993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D50C01C-A4BE-A643-90AB-E1F53CE6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58" y="855853"/>
            <a:ext cx="7886700" cy="695814"/>
          </a:xfrm>
        </p:spPr>
        <p:txBody>
          <a:bodyPr/>
          <a:lstStyle/>
          <a:p>
            <a:r>
              <a:rPr lang="en-US" dirty="0"/>
              <a:t>The solution: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0D512C-6E4E-A64D-9215-E18FEBB25457}"/>
              </a:ext>
            </a:extLst>
          </p:cNvPr>
          <p:cNvSpPr/>
          <p:nvPr/>
        </p:nvSpPr>
        <p:spPr>
          <a:xfrm>
            <a:off x="25395" y="6270371"/>
            <a:ext cx="3621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solidFill>
                  <a:srgbClr val="111111"/>
                </a:solidFill>
                <a:latin typeface="Amazon Ember"/>
              </a:rPr>
              <a:t>Source: </a:t>
            </a:r>
            <a:r>
              <a:rPr lang="en-SG" sz="1200" i="1" dirty="0">
                <a:solidFill>
                  <a:srgbClr val="111111"/>
                </a:solidFill>
                <a:latin typeface="Amazon Ember"/>
              </a:rPr>
              <a:t>Think Like a Programmer: An Introduction to Creative Problem Solving</a:t>
            </a:r>
            <a:r>
              <a:rPr lang="en-SG" sz="1200" dirty="0">
                <a:solidFill>
                  <a:srgbClr val="111111"/>
                </a:solidFill>
                <a:latin typeface="Amazon Ember"/>
              </a:rPr>
              <a:t>, by Anton Sproul</a:t>
            </a:r>
            <a:endParaRPr lang="en-SG" sz="1200" i="0" dirty="0">
              <a:solidFill>
                <a:srgbClr val="111111"/>
              </a:solidFill>
              <a:effectLst/>
              <a:latin typeface="Amazon Emb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3DC0E-C618-CF78-9CB8-AF6EBA107B09}"/>
              </a:ext>
            </a:extLst>
          </p:cNvPr>
          <p:cNvSpPr txBox="1"/>
          <p:nvPr/>
        </p:nvSpPr>
        <p:spPr>
          <a:xfrm>
            <a:off x="60181" y="2047461"/>
            <a:ext cx="3586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D↑,  -↓,  F↑,  D↓,  C↑,  -↓,  D↑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6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41A5-874F-9F48-A368-9C1A3A9C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steps of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14B17-6BA5-094F-925A-1047541A9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2308"/>
            <a:ext cx="7719703" cy="5004655"/>
          </a:xfrm>
        </p:spPr>
        <p:txBody>
          <a:bodyPr/>
          <a:lstStyle/>
          <a:p>
            <a:r>
              <a:rPr lang="en-SG" dirty="0"/>
              <a:t>Understand the Problem</a:t>
            </a:r>
          </a:p>
          <a:p>
            <a:pPr lvl="1"/>
            <a:r>
              <a:rPr lang="en-SG" dirty="0"/>
              <a:t>What is our goal? What are the obstacles? What is the error message? Describe the issue to the best of your ability. </a:t>
            </a:r>
          </a:p>
          <a:p>
            <a:r>
              <a:rPr lang="en-SG" dirty="0"/>
              <a:t>Devise a Plan</a:t>
            </a:r>
          </a:p>
          <a:p>
            <a:pPr lvl="1"/>
            <a:r>
              <a:rPr lang="en-SG" dirty="0"/>
              <a:t>Have we seen this problem before? Can we break the problem down into smaller problems that are familiar and accessible?</a:t>
            </a:r>
          </a:p>
          <a:p>
            <a:r>
              <a:rPr lang="en-SG" dirty="0"/>
              <a:t>Execute the Plan</a:t>
            </a:r>
          </a:p>
          <a:p>
            <a:pPr lvl="1"/>
            <a:r>
              <a:rPr lang="en-SG" dirty="0"/>
              <a:t>Try to write a solution in terms of code. Don’t feel bad if you need to look up some (or many) commands.</a:t>
            </a:r>
          </a:p>
          <a:p>
            <a:r>
              <a:rPr lang="en-SG" dirty="0"/>
              <a:t>Examine the Solution</a:t>
            </a:r>
          </a:p>
          <a:p>
            <a:pPr lvl="1"/>
            <a:r>
              <a:rPr lang="en-SG" dirty="0"/>
              <a:t>Make sure you can explain the solution. Is it correct? What could be improved, if anything? </a:t>
            </a:r>
            <a:r>
              <a:rPr lang="en-SG" b="1" dirty="0"/>
              <a:t>Could we use this solution for other problems?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307B4-359D-0A4B-91D5-95CB9F09D568}"/>
              </a:ext>
            </a:extLst>
          </p:cNvPr>
          <p:cNvSpPr/>
          <p:nvPr/>
        </p:nvSpPr>
        <p:spPr>
          <a:xfrm>
            <a:off x="6405917" y="6488668"/>
            <a:ext cx="2428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hlinkClick r:id="rId2"/>
              </a:rPr>
              <a:t>http://jarednielsen.com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99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41A5-874F-9F48-A368-9C1A3A9C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0642"/>
            <a:ext cx="7886700" cy="695814"/>
          </a:xfrm>
        </p:spPr>
        <p:txBody>
          <a:bodyPr>
            <a:normAutofit fontScale="90000"/>
          </a:bodyPr>
          <a:lstStyle/>
          <a:p>
            <a:r>
              <a:rPr lang="en-US" dirty="0"/>
              <a:t>An imaginary program to solve the fox, goose &amp; corn: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14B17-6BA5-094F-925A-1047541A9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2936"/>
            <a:ext cx="7719703" cy="5004655"/>
          </a:xfrm>
        </p:spPr>
        <p:txBody>
          <a:bodyPr>
            <a:normAutofit/>
          </a:bodyPr>
          <a:lstStyle/>
          <a:p>
            <a:r>
              <a:rPr lang="en-SG" dirty="0"/>
              <a:t>Data to store:</a:t>
            </a:r>
          </a:p>
          <a:p>
            <a:pPr lvl="1"/>
            <a:r>
              <a:rPr lang="en-SG" dirty="0"/>
              <a:t>Things on bank 1: [F,D,C]</a:t>
            </a:r>
          </a:p>
          <a:p>
            <a:pPr lvl="1"/>
            <a:r>
              <a:rPr lang="en-SG" dirty="0"/>
              <a:t>Things on bank 2: []</a:t>
            </a:r>
          </a:p>
          <a:p>
            <a:pPr lvl="1"/>
            <a:r>
              <a:rPr lang="en-SG" dirty="0"/>
              <a:t>Your location</a:t>
            </a:r>
          </a:p>
          <a:p>
            <a:pPr lvl="1"/>
            <a:endParaRPr lang="en-SG" dirty="0"/>
          </a:p>
          <a:p>
            <a:r>
              <a:rPr lang="en-SG" dirty="0"/>
              <a:t>Main program:</a:t>
            </a:r>
          </a:p>
          <a:p>
            <a:pPr lvl="1"/>
            <a:r>
              <a:rPr lang="en-SG" dirty="0"/>
              <a:t>Choose something at random to bring from bank 1 to bank 2. </a:t>
            </a:r>
          </a:p>
          <a:p>
            <a:pPr lvl="2"/>
            <a:r>
              <a:rPr lang="en-SG" dirty="0"/>
              <a:t>Are both banks safe? If not, go back one step.</a:t>
            </a:r>
          </a:p>
          <a:p>
            <a:pPr lvl="2"/>
            <a:r>
              <a:rPr lang="en-SG" dirty="0"/>
              <a:t>Is everything on bank 2? If yes, you win!</a:t>
            </a:r>
          </a:p>
          <a:p>
            <a:pPr lvl="1"/>
            <a:r>
              <a:rPr lang="en-SG" dirty="0"/>
              <a:t>Choose something at random to bring from bank 2 to bank 1.</a:t>
            </a:r>
          </a:p>
          <a:p>
            <a:pPr lvl="2"/>
            <a:r>
              <a:rPr lang="en-SG" dirty="0"/>
              <a:t>Are both banks safe? If not, go back one step.</a:t>
            </a:r>
          </a:p>
          <a:p>
            <a:pPr lvl="2"/>
            <a:r>
              <a:rPr lang="en-SG" dirty="0"/>
              <a:t>Is everything on bank 2? If yes, you win!</a:t>
            </a:r>
          </a:p>
          <a:p>
            <a:pPr lvl="1"/>
            <a:r>
              <a:rPr lang="en-SG" dirty="0"/>
              <a:t>Repeat until you win.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307B4-359D-0A4B-91D5-95CB9F09D568}"/>
              </a:ext>
            </a:extLst>
          </p:cNvPr>
          <p:cNvSpPr/>
          <p:nvPr/>
        </p:nvSpPr>
        <p:spPr>
          <a:xfrm>
            <a:off x="6405917" y="6488668"/>
            <a:ext cx="2428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hlinkClick r:id="rId2"/>
              </a:rPr>
              <a:t>http://jarednielsen.com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32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4B29-0304-5B4A-A09B-CE62D38F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333130"/>
            <a:ext cx="9144000" cy="695814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is a </a:t>
            </a:r>
            <a:r>
              <a:rPr lang="en-US" b="1" dirty="0"/>
              <a:t>language</a:t>
            </a:r>
            <a:r>
              <a:rPr lang="en-US" dirty="0"/>
              <a:t>: it has both</a:t>
            </a:r>
            <a:br>
              <a:rPr lang="en-US" dirty="0"/>
            </a:br>
            <a:r>
              <a:rPr lang="en-US" dirty="0"/>
              <a:t>vocabulary and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CB84E-105C-5441-96AC-38DBED37B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1591491"/>
            <a:ext cx="8388096" cy="49333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Concept hierarchy:</a:t>
            </a:r>
          </a:p>
          <a:p>
            <a:r>
              <a:rPr lang="en-US" b="1" dirty="0"/>
              <a:t>Statement</a:t>
            </a:r>
            <a:r>
              <a:rPr lang="en-US" dirty="0"/>
              <a:t>: any command done by the computer</a:t>
            </a:r>
          </a:p>
          <a:p>
            <a:r>
              <a:rPr lang="en-US" b="1" dirty="0"/>
              <a:t>Variable</a:t>
            </a:r>
            <a:r>
              <a:rPr lang="en-US" dirty="0"/>
              <a:t>: a value with a name, stored by the computer</a:t>
            </a:r>
          </a:p>
          <a:p>
            <a:r>
              <a:rPr lang="en-US" b="1" dirty="0"/>
              <a:t>Function</a:t>
            </a:r>
            <a:r>
              <a:rPr lang="en-US" dirty="0"/>
              <a:t>: a collection of statements</a:t>
            </a:r>
          </a:p>
          <a:p>
            <a:r>
              <a:rPr lang="en-US" b="1" dirty="0"/>
              <a:t>Object</a:t>
            </a:r>
            <a:r>
              <a:rPr lang="en-US" dirty="0"/>
              <a:t>: a collection of variables or functions</a:t>
            </a:r>
          </a:p>
          <a:p>
            <a:r>
              <a:rPr lang="en-US" b="1" dirty="0"/>
              <a:t>Module</a:t>
            </a:r>
            <a:r>
              <a:rPr lang="en-US" dirty="0"/>
              <a:t>: a set of functions stored in a different file</a:t>
            </a:r>
          </a:p>
          <a:p>
            <a:r>
              <a:rPr lang="en-US" b="1" dirty="0"/>
              <a:t>Library</a:t>
            </a:r>
            <a:r>
              <a:rPr lang="en-US" dirty="0"/>
              <a:t>: a module or modules written by someone else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Operations:</a:t>
            </a:r>
          </a:p>
          <a:p>
            <a:r>
              <a:rPr lang="en-US" b="1" dirty="0"/>
              <a:t>Test</a:t>
            </a:r>
            <a:r>
              <a:rPr lang="en-US" dirty="0"/>
              <a:t>: if X is true, then do Y</a:t>
            </a:r>
          </a:p>
          <a:p>
            <a:r>
              <a:rPr lang="en-US" b="1" dirty="0"/>
              <a:t>Loop</a:t>
            </a:r>
            <a:r>
              <a:rPr lang="en-US" dirty="0"/>
              <a:t>: do Y some # of times, or do Y until X is false</a:t>
            </a:r>
          </a:p>
        </p:txBody>
      </p:sp>
    </p:spTree>
    <p:extLst>
      <p:ext uri="{BB962C8B-B14F-4D97-AF65-F5344CB8AC3E}">
        <p14:creationId xmlns:p14="http://schemas.microsoft.com/office/powerpoint/2010/main" val="9894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73A3-0EE7-7046-96BD-B41B471F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316106"/>
            <a:ext cx="8948928" cy="695814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is speaking to the computer in its own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5A3-FDC6-BC46-9E85-8D6C9D5AB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72" y="1361661"/>
            <a:ext cx="8020198" cy="4968686"/>
          </a:xfrm>
        </p:spPr>
        <p:txBody>
          <a:bodyPr>
            <a:normAutofit/>
          </a:bodyPr>
          <a:lstStyle/>
          <a:p>
            <a:r>
              <a:rPr lang="en-US" dirty="0"/>
              <a:t>Computers speak through the language of </a:t>
            </a:r>
            <a:r>
              <a:rPr lang="en-US" b="1" dirty="0"/>
              <a:t>logic.</a:t>
            </a:r>
          </a:p>
          <a:p>
            <a:r>
              <a:rPr lang="en-US" dirty="0"/>
              <a:t>If we can’t program, we depend on other people</a:t>
            </a:r>
            <a:br>
              <a:rPr lang="en-US" dirty="0"/>
            </a:br>
            <a:r>
              <a:rPr lang="en-US" dirty="0"/>
              <a:t>to write programs for us!</a:t>
            </a:r>
          </a:p>
          <a:p>
            <a:r>
              <a:rPr lang="en-US" dirty="0"/>
              <a:t>This means it’s hard to do</a:t>
            </a:r>
            <a:br>
              <a:rPr lang="en-US" dirty="0"/>
            </a:br>
            <a:r>
              <a:rPr lang="en-US" dirty="0"/>
              <a:t>new things… like science!</a:t>
            </a:r>
          </a:p>
          <a:p>
            <a:r>
              <a:rPr lang="en-US" dirty="0"/>
              <a:t>Modern Earth science (including</a:t>
            </a:r>
            <a:br>
              <a:rPr lang="en-US" dirty="0"/>
            </a:br>
            <a:r>
              <a:rPr lang="en-US" dirty="0"/>
              <a:t>geophysics) requires at least a </a:t>
            </a:r>
            <a:br>
              <a:rPr lang="en-US" dirty="0"/>
            </a:br>
            <a:r>
              <a:rPr lang="en-US" dirty="0"/>
              <a:t>bit of programming skills.</a:t>
            </a:r>
          </a:p>
          <a:p>
            <a:r>
              <a:rPr lang="en-US" dirty="0"/>
              <a:t>The more you learn, the more</a:t>
            </a:r>
            <a:br>
              <a:rPr lang="en-US" dirty="0"/>
            </a:br>
            <a:r>
              <a:rPr lang="en-US" dirty="0"/>
              <a:t>new things you’ll be able to do!</a:t>
            </a:r>
          </a:p>
          <a:p>
            <a:r>
              <a:rPr lang="en-US" dirty="0"/>
              <a:t>Note: all languages take time to</a:t>
            </a:r>
            <a:br>
              <a:rPr lang="en-US" dirty="0"/>
            </a:br>
            <a:r>
              <a:rPr lang="en-US" dirty="0"/>
              <a:t>master! Be patient with yourself.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7047-A946-044E-B0AE-2E95BC1C4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88" y="2462466"/>
            <a:ext cx="3873840" cy="3867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8C20AB-A23C-8B9A-646C-425AAAB2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982" y="3279207"/>
            <a:ext cx="1477453" cy="1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4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C606-EC3A-99A2-FE16-F34D39E7A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inside a computer?</a:t>
            </a:r>
          </a:p>
        </p:txBody>
      </p:sp>
      <p:pic>
        <p:nvPicPr>
          <p:cNvPr id="4098" name="Picture 2" descr="Block diagram of computer">
            <a:extLst>
              <a:ext uri="{FF2B5EF4-FFF2-40B4-BE49-F238E27FC236}">
                <a16:creationId xmlns:a16="http://schemas.microsoft.com/office/drawing/2014/main" id="{4AFA699F-9454-39E4-DCBB-C575A8F8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282287"/>
            <a:ext cx="76327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114149-4A4C-23FA-205A-2C88F2DD5D8F}"/>
              </a:ext>
            </a:extLst>
          </p:cNvPr>
          <p:cNvSpPr txBox="1"/>
          <p:nvPr/>
        </p:nvSpPr>
        <p:spPr>
          <a:xfrm>
            <a:off x="130302" y="3180054"/>
            <a:ext cx="201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Keyboard, mouse, data files,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CAAF7-C995-51F8-FA9B-0337DA5A4182}"/>
              </a:ext>
            </a:extLst>
          </p:cNvPr>
          <p:cNvSpPr txBox="1"/>
          <p:nvPr/>
        </p:nvSpPr>
        <p:spPr>
          <a:xfrm>
            <a:off x="7168480" y="3195772"/>
            <a:ext cx="184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Screen, speakers, data files, etc.</a:t>
            </a:r>
          </a:p>
        </p:txBody>
      </p:sp>
    </p:spTree>
    <p:extLst>
      <p:ext uri="{BB962C8B-B14F-4D97-AF65-F5344CB8AC3E}">
        <p14:creationId xmlns:p14="http://schemas.microsoft.com/office/powerpoint/2010/main" val="2204715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B1A6-5F41-0849-BBD5-B98F8A51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9144000" cy="695814"/>
          </a:xfrm>
        </p:spPr>
        <p:txBody>
          <a:bodyPr>
            <a:noAutofit/>
          </a:bodyPr>
          <a:lstStyle/>
          <a:p>
            <a:r>
              <a:rPr lang="en-US" sz="2800" b="1" dirty="0"/>
              <a:t>Statement</a:t>
            </a:r>
            <a:r>
              <a:rPr lang="en-US" sz="2800" dirty="0"/>
              <a:t>: a command for the computer to execute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9632C-4F46-CA4B-B808-7D4323431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85420"/>
            <a:ext cx="7886700" cy="5004655"/>
          </a:xfrm>
        </p:spPr>
        <p:txBody>
          <a:bodyPr/>
          <a:lstStyle/>
          <a:p>
            <a:r>
              <a:rPr lang="en-US" dirty="0"/>
              <a:t>For example, the </a:t>
            </a:r>
            <a:r>
              <a:rPr lang="en-US" b="1" dirty="0"/>
              <a:t>print:</a:t>
            </a:r>
            <a:r>
              <a:rPr lang="en-US" dirty="0"/>
              <a:t>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147DB-FE2E-4941-9ABE-A5CCFAE54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84" y="1167925"/>
            <a:ext cx="5080000" cy="1066800"/>
          </a:xfrm>
          <a:prstGeom prst="rect">
            <a:avLst/>
          </a:prstGeom>
        </p:spPr>
      </p:pic>
      <p:pic>
        <p:nvPicPr>
          <p:cNvPr id="5122" name="Picture 2" descr="Block diagram of computer">
            <a:extLst>
              <a:ext uri="{FF2B5EF4-FFF2-40B4-BE49-F238E27FC236}">
                <a16:creationId xmlns:a16="http://schemas.microsoft.com/office/drawing/2014/main" id="{3F1A2472-6F77-6AFA-7728-7ABE9358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8" y="2302714"/>
            <a:ext cx="6164460" cy="42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0BFA871-F45A-F87B-2F85-918DE447EB93}"/>
              </a:ext>
            </a:extLst>
          </p:cNvPr>
          <p:cNvGrpSpPr/>
          <p:nvPr/>
        </p:nvGrpSpPr>
        <p:grpSpPr>
          <a:xfrm>
            <a:off x="2078179" y="1341912"/>
            <a:ext cx="3348842" cy="2375063"/>
            <a:chOff x="1650670" y="1341912"/>
            <a:chExt cx="3348842" cy="23750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480AF5-8390-1686-CDED-070C8CBBF01F}"/>
                </a:ext>
              </a:extLst>
            </p:cNvPr>
            <p:cNvSpPr/>
            <p:nvPr/>
          </p:nvSpPr>
          <p:spPr>
            <a:xfrm>
              <a:off x="2576945" y="1341912"/>
              <a:ext cx="2422567" cy="38001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BB548F-EC84-3351-BC85-FCCA4A975F9C}"/>
                </a:ext>
              </a:extLst>
            </p:cNvPr>
            <p:cNvSpPr/>
            <p:nvPr/>
          </p:nvSpPr>
          <p:spPr>
            <a:xfrm>
              <a:off x="1650670" y="3289465"/>
              <a:ext cx="1064914" cy="42751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0D7665-22FE-6FBD-9972-DDE307C1729C}"/>
              </a:ext>
            </a:extLst>
          </p:cNvPr>
          <p:cNvGrpSpPr/>
          <p:nvPr/>
        </p:nvGrpSpPr>
        <p:grpSpPr>
          <a:xfrm>
            <a:off x="3004454" y="1764568"/>
            <a:ext cx="3803973" cy="1952407"/>
            <a:chOff x="2576945" y="1764568"/>
            <a:chExt cx="3803973" cy="19524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DC8A77-72B9-2586-D73C-878DDC55C901}"/>
                </a:ext>
              </a:extLst>
            </p:cNvPr>
            <p:cNvSpPr/>
            <p:nvPr/>
          </p:nvSpPr>
          <p:spPr>
            <a:xfrm>
              <a:off x="5316004" y="3289465"/>
              <a:ext cx="1064914" cy="42751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102B76-CD27-AB52-FF6C-AE146644AE31}"/>
                </a:ext>
              </a:extLst>
            </p:cNvPr>
            <p:cNvSpPr/>
            <p:nvPr/>
          </p:nvSpPr>
          <p:spPr>
            <a:xfrm>
              <a:off x="2576945" y="1764568"/>
              <a:ext cx="1662546" cy="38001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B34CA4-DAFE-CDBA-89DD-8373865ECF35}"/>
              </a:ext>
            </a:extLst>
          </p:cNvPr>
          <p:cNvGrpSpPr/>
          <p:nvPr/>
        </p:nvGrpSpPr>
        <p:grpSpPr>
          <a:xfrm>
            <a:off x="3669476" y="1426945"/>
            <a:ext cx="1600241" cy="2601943"/>
            <a:chOff x="1392117" y="1103157"/>
            <a:chExt cx="1600241" cy="2601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2B8E19-62E8-85F4-804A-194BB157D31F}"/>
                </a:ext>
              </a:extLst>
            </p:cNvPr>
            <p:cNvSpPr/>
            <p:nvPr/>
          </p:nvSpPr>
          <p:spPr>
            <a:xfrm>
              <a:off x="1392117" y="1103157"/>
              <a:ext cx="1600241" cy="22528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63AABC-2D49-6129-7757-64D784B85A47}"/>
                </a:ext>
              </a:extLst>
            </p:cNvPr>
            <p:cNvSpPr/>
            <p:nvPr/>
          </p:nvSpPr>
          <p:spPr>
            <a:xfrm>
              <a:off x="1662545" y="3277590"/>
              <a:ext cx="1064914" cy="42751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BDDD28-BF66-06E7-72B5-874D7A318A02}"/>
              </a:ext>
            </a:extLst>
          </p:cNvPr>
          <p:cNvGrpSpPr/>
          <p:nvPr/>
        </p:nvGrpSpPr>
        <p:grpSpPr>
          <a:xfrm>
            <a:off x="3066759" y="1426943"/>
            <a:ext cx="1920875" cy="3765720"/>
            <a:chOff x="1392117" y="1103157"/>
            <a:chExt cx="5100011" cy="37657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55FBFD-408B-4C22-909F-58BA5F9713CF}"/>
                </a:ext>
              </a:extLst>
            </p:cNvPr>
            <p:cNvSpPr/>
            <p:nvPr/>
          </p:nvSpPr>
          <p:spPr>
            <a:xfrm>
              <a:off x="1392117" y="1103157"/>
              <a:ext cx="1600241" cy="225288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FCBE99-14B9-E7C4-87B7-8A9C1751D070}"/>
                </a:ext>
              </a:extLst>
            </p:cNvPr>
            <p:cNvSpPr/>
            <p:nvPr/>
          </p:nvSpPr>
          <p:spPr>
            <a:xfrm flipV="1">
              <a:off x="3678828" y="4441368"/>
              <a:ext cx="2813300" cy="427509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94844B-9EA9-6ACA-7B73-4EF5AE3E6DE0}"/>
              </a:ext>
            </a:extLst>
          </p:cNvPr>
          <p:cNvSpPr txBox="1"/>
          <p:nvPr/>
        </p:nvSpPr>
        <p:spPr>
          <a:xfrm>
            <a:off x="130302" y="3180054"/>
            <a:ext cx="201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Keyboard, mouse, data files, etc.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3DF6A-5738-C5CB-42E8-49C909DE2303}"/>
              </a:ext>
            </a:extLst>
          </p:cNvPr>
          <p:cNvSpPr txBox="1"/>
          <p:nvPr/>
        </p:nvSpPr>
        <p:spPr>
          <a:xfrm>
            <a:off x="6885211" y="3202872"/>
            <a:ext cx="184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Screen, speakers, data files, etc.</a:t>
            </a:r>
          </a:p>
        </p:txBody>
      </p:sp>
    </p:spTree>
    <p:extLst>
      <p:ext uri="{BB962C8B-B14F-4D97-AF65-F5344CB8AC3E}">
        <p14:creationId xmlns:p14="http://schemas.microsoft.com/office/powerpoint/2010/main" val="236028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8237-8FFD-094F-8C11-EC6D86FC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56661"/>
            <a:ext cx="9144000" cy="695814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Variable</a:t>
            </a:r>
            <a:r>
              <a:rPr lang="en-US" sz="3100" dirty="0"/>
              <a:t>: a value with a name, stored by the computer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7DAE-22E2-5241-883C-730EBF36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52475"/>
            <a:ext cx="7886700" cy="5529031"/>
          </a:xfrm>
        </p:spPr>
        <p:txBody>
          <a:bodyPr>
            <a:normAutofit/>
          </a:bodyPr>
          <a:lstStyle/>
          <a:p>
            <a:r>
              <a:rPr lang="en-US" sz="2000" dirty="0"/>
              <a:t>Let’s assign a few variables, and then print one: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6CFA3F-C02F-F649-B142-0E01B807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00" y="1323451"/>
            <a:ext cx="4216400" cy="1333500"/>
          </a:xfrm>
          <a:prstGeom prst="rect">
            <a:avLst/>
          </a:prstGeom>
        </p:spPr>
      </p:pic>
      <p:pic>
        <p:nvPicPr>
          <p:cNvPr id="5" name="Picture 2" descr="Block diagram of computer">
            <a:extLst>
              <a:ext uri="{FF2B5EF4-FFF2-40B4-BE49-F238E27FC236}">
                <a16:creationId xmlns:a16="http://schemas.microsoft.com/office/drawing/2014/main" id="{2FD0BDA1-1369-83CF-FD50-EFC2D8692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17" y="2636852"/>
            <a:ext cx="6164460" cy="42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423C3E-69A1-DE44-657A-8B008841BB0D}"/>
              </a:ext>
            </a:extLst>
          </p:cNvPr>
          <p:cNvGrpSpPr/>
          <p:nvPr/>
        </p:nvGrpSpPr>
        <p:grpSpPr>
          <a:xfrm>
            <a:off x="2053394" y="1481672"/>
            <a:ext cx="1699210" cy="2567963"/>
            <a:chOff x="1650670" y="1149012"/>
            <a:chExt cx="1699210" cy="25679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BA2BEC-109C-7050-EC60-805BB1AA4FAD}"/>
                </a:ext>
              </a:extLst>
            </p:cNvPr>
            <p:cNvSpPr/>
            <p:nvPr/>
          </p:nvSpPr>
          <p:spPr>
            <a:xfrm>
              <a:off x="2369578" y="1149012"/>
              <a:ext cx="980302" cy="68420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A3E19-01A1-A11D-B78D-0261735ECDF5}"/>
                </a:ext>
              </a:extLst>
            </p:cNvPr>
            <p:cNvSpPr/>
            <p:nvPr/>
          </p:nvSpPr>
          <p:spPr>
            <a:xfrm>
              <a:off x="1650670" y="3289465"/>
              <a:ext cx="1064914" cy="42751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AD4DA2-D79C-D5CA-2A13-E51E996B34EC}"/>
              </a:ext>
            </a:extLst>
          </p:cNvPr>
          <p:cNvGrpSpPr/>
          <p:nvPr/>
        </p:nvGrpSpPr>
        <p:grpSpPr>
          <a:xfrm>
            <a:off x="2772301" y="2276941"/>
            <a:ext cx="4011341" cy="1772694"/>
            <a:chOff x="2369577" y="1944281"/>
            <a:chExt cx="4011341" cy="17726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6A443-8C63-05D1-B64E-5ED60C19CAFD}"/>
                </a:ext>
              </a:extLst>
            </p:cNvPr>
            <p:cNvSpPr/>
            <p:nvPr/>
          </p:nvSpPr>
          <p:spPr>
            <a:xfrm>
              <a:off x="5316004" y="3289465"/>
              <a:ext cx="1064914" cy="42751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05343A-A8B2-EDD4-E026-1A8B7856DB1F}"/>
                </a:ext>
              </a:extLst>
            </p:cNvPr>
            <p:cNvSpPr/>
            <p:nvPr/>
          </p:nvSpPr>
          <p:spPr>
            <a:xfrm>
              <a:off x="2369577" y="1944281"/>
              <a:ext cx="346007" cy="35991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4FB5F7-F14E-E746-D0AB-96A7E4FD39F4}"/>
              </a:ext>
            </a:extLst>
          </p:cNvPr>
          <p:cNvGrpSpPr/>
          <p:nvPr/>
        </p:nvGrpSpPr>
        <p:grpSpPr>
          <a:xfrm>
            <a:off x="2772302" y="1493849"/>
            <a:ext cx="2231101" cy="2866128"/>
            <a:chOff x="496358" y="838972"/>
            <a:chExt cx="2231101" cy="28661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3EB3AA-04CD-4F68-5D17-8975172326A0}"/>
                </a:ext>
              </a:extLst>
            </p:cNvPr>
            <p:cNvSpPr/>
            <p:nvPr/>
          </p:nvSpPr>
          <p:spPr>
            <a:xfrm>
              <a:off x="496358" y="838972"/>
              <a:ext cx="895760" cy="4266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EC1DC1-00D6-EF56-E5A5-4BAD2D85F84B}"/>
                </a:ext>
              </a:extLst>
            </p:cNvPr>
            <p:cNvSpPr/>
            <p:nvPr/>
          </p:nvSpPr>
          <p:spPr>
            <a:xfrm>
              <a:off x="1662545" y="3277590"/>
              <a:ext cx="1064914" cy="42751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D48669-B1C4-AF51-6DA6-3AE44144ECF0}"/>
              </a:ext>
            </a:extLst>
          </p:cNvPr>
          <p:cNvGrpSpPr/>
          <p:nvPr/>
        </p:nvGrpSpPr>
        <p:grpSpPr>
          <a:xfrm>
            <a:off x="2791619" y="1940588"/>
            <a:ext cx="2194600" cy="3583164"/>
            <a:chOff x="665365" y="1285713"/>
            <a:chExt cx="5826763" cy="35831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30BE45-C459-95E1-C1EB-12A329F6390A}"/>
                </a:ext>
              </a:extLst>
            </p:cNvPr>
            <p:cNvSpPr/>
            <p:nvPr/>
          </p:nvSpPr>
          <p:spPr>
            <a:xfrm>
              <a:off x="665365" y="1285713"/>
              <a:ext cx="2326993" cy="225287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91E8E0-1547-7BDE-9034-2C16CD27163E}"/>
                </a:ext>
              </a:extLst>
            </p:cNvPr>
            <p:cNvSpPr/>
            <p:nvPr/>
          </p:nvSpPr>
          <p:spPr>
            <a:xfrm flipV="1">
              <a:off x="3678828" y="4441368"/>
              <a:ext cx="2813300" cy="427509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731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ock diagram of computer">
            <a:extLst>
              <a:ext uri="{FF2B5EF4-FFF2-40B4-BE49-F238E27FC236}">
                <a16:creationId xmlns:a16="http://schemas.microsoft.com/office/drawing/2014/main" id="{9ABFDC40-869B-6E8D-BA53-CEF9906AD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722" y="2371138"/>
            <a:ext cx="5593278" cy="382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Table 5">
            <a:extLst>
              <a:ext uri="{FF2B5EF4-FFF2-40B4-BE49-F238E27FC236}">
                <a16:creationId xmlns:a16="http://schemas.microsoft.com/office/drawing/2014/main" id="{9DF05415-C08D-1FB6-0AD4-FC1C3C218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938894"/>
              </p:ext>
            </p:extLst>
          </p:nvPr>
        </p:nvGraphicFramePr>
        <p:xfrm>
          <a:off x="520494" y="2023587"/>
          <a:ext cx="3574472" cy="4520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236">
                  <a:extLst>
                    <a:ext uri="{9D8B030D-6E8A-4147-A177-3AD203B41FA5}">
                      <a16:colId xmlns:a16="http://schemas.microsoft.com/office/drawing/2014/main" val="2397729626"/>
                    </a:ext>
                  </a:extLst>
                </a:gridCol>
                <a:gridCol w="1787236">
                  <a:extLst>
                    <a:ext uri="{9D8B030D-6E8A-4147-A177-3AD203B41FA5}">
                      <a16:colId xmlns:a16="http://schemas.microsoft.com/office/drawing/2014/main" val="4110313426"/>
                    </a:ext>
                  </a:extLst>
                </a:gridCol>
              </a:tblGrid>
              <a:tr h="802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storage</a:t>
                      </a:r>
                    </a:p>
                    <a:p>
                      <a:pPr algn="ctr"/>
                      <a:r>
                        <a:rPr lang="en-US" dirty="0"/>
                        <a:t>(bytes)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32512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3145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575594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322398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20104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94817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439217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13426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553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BE8237-8FFD-094F-8C11-EC6D86FC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56661"/>
            <a:ext cx="9144000" cy="695814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Variable</a:t>
            </a:r>
            <a:r>
              <a:rPr lang="en-US" sz="3100" dirty="0"/>
              <a:t>: a value with a name, stored by the computer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7DAE-22E2-5241-883C-730EBF36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52475"/>
            <a:ext cx="7886700" cy="5529031"/>
          </a:xfrm>
        </p:spPr>
        <p:txBody>
          <a:bodyPr>
            <a:normAutofit/>
          </a:bodyPr>
          <a:lstStyle/>
          <a:p>
            <a:r>
              <a:rPr lang="en-US" sz="2000" dirty="0"/>
              <a:t>How is a variable stored in the memory?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D466E-5ED2-A2D2-8FCA-42493D90C745}"/>
              </a:ext>
            </a:extLst>
          </p:cNvPr>
          <p:cNvSpPr/>
          <p:nvPr/>
        </p:nvSpPr>
        <p:spPr>
          <a:xfrm>
            <a:off x="5867719" y="4595751"/>
            <a:ext cx="972467" cy="40391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8C589C-3A38-41A1-9ED0-23890F657D97}"/>
              </a:ext>
            </a:extLst>
          </p:cNvPr>
          <p:cNvSpPr/>
          <p:nvPr/>
        </p:nvSpPr>
        <p:spPr>
          <a:xfrm>
            <a:off x="5861127" y="3552733"/>
            <a:ext cx="972467" cy="403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AE0B538-E61A-E6D9-287B-A0A0EF606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5" t="12609" r="52782" b="66760"/>
          <a:stretch/>
        </p:blipFill>
        <p:spPr>
          <a:xfrm>
            <a:off x="736270" y="1330994"/>
            <a:ext cx="1636873" cy="3948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D5699F-9DDA-48F0-5857-3B84DA361F1D}"/>
              </a:ext>
            </a:extLst>
          </p:cNvPr>
          <p:cNvCxnSpPr>
            <a:cxnSpLocks/>
          </p:cNvCxnSpPr>
          <p:nvPr/>
        </p:nvCxnSpPr>
        <p:spPr>
          <a:xfrm>
            <a:off x="1633741" y="1725794"/>
            <a:ext cx="1081067" cy="1528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11A812-97D6-B482-29CA-DCB6BBF04E3B}"/>
              </a:ext>
            </a:extLst>
          </p:cNvPr>
          <p:cNvCxnSpPr>
            <a:cxnSpLocks/>
          </p:cNvCxnSpPr>
          <p:nvPr/>
        </p:nvCxnSpPr>
        <p:spPr>
          <a:xfrm>
            <a:off x="914400" y="1725794"/>
            <a:ext cx="118652" cy="15280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CC9A9F4-9EE1-BD3F-A065-76178BAA562C}"/>
              </a:ext>
            </a:extLst>
          </p:cNvPr>
          <p:cNvSpPr/>
          <p:nvPr/>
        </p:nvSpPr>
        <p:spPr>
          <a:xfrm>
            <a:off x="2326723" y="3292017"/>
            <a:ext cx="1744493" cy="484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59B668-55CE-4261-52C7-63C3460EACFB}"/>
              </a:ext>
            </a:extLst>
          </p:cNvPr>
          <p:cNvSpPr/>
          <p:nvPr/>
        </p:nvSpPr>
        <p:spPr>
          <a:xfrm>
            <a:off x="540304" y="3292016"/>
            <a:ext cx="1721823" cy="484335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23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8237-8FFD-094F-8C11-EC6D86FC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56661"/>
            <a:ext cx="9144000" cy="695814"/>
          </a:xfrm>
        </p:spPr>
        <p:txBody>
          <a:bodyPr>
            <a:normAutofit/>
          </a:bodyPr>
          <a:lstStyle/>
          <a:p>
            <a:r>
              <a:rPr lang="en-US" sz="3100" dirty="0"/>
              <a:t>Variables can have different types: int, float, strings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7DAE-22E2-5241-883C-730EBF36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5030"/>
            <a:ext cx="4797631" cy="5827012"/>
          </a:xfrm>
        </p:spPr>
        <p:txBody>
          <a:bodyPr>
            <a:normAutofit/>
          </a:bodyPr>
          <a:lstStyle/>
          <a:p>
            <a:r>
              <a:rPr lang="en-US" sz="2000" dirty="0"/>
              <a:t>We can check the type of a variable with the command </a:t>
            </a:r>
            <a:r>
              <a:rPr lang="en-US" sz="2000" b="1" dirty="0"/>
              <a:t>type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Inside the computer, different data types take up different amounts of memory. But their memory </a:t>
            </a:r>
            <a:r>
              <a:rPr lang="en-US" sz="2000" i="1" dirty="0"/>
              <a:t>address </a:t>
            </a:r>
            <a:r>
              <a:rPr lang="en-US" sz="2000" dirty="0"/>
              <a:t>works in the same way</a:t>
            </a:r>
            <a:r>
              <a:rPr lang="en-US" sz="2000" i="1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DC2BC-9106-B349-ACE4-3124134E5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82"/>
          <a:stretch/>
        </p:blipFill>
        <p:spPr>
          <a:xfrm>
            <a:off x="1168400" y="1726275"/>
            <a:ext cx="3403600" cy="34417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4746460-71BA-49B6-2FC2-347F0BEDD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513782"/>
              </p:ext>
            </p:extLst>
          </p:nvPr>
        </p:nvGraphicFramePr>
        <p:xfrm>
          <a:off x="4892634" y="1397000"/>
          <a:ext cx="3574472" cy="4520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236">
                  <a:extLst>
                    <a:ext uri="{9D8B030D-6E8A-4147-A177-3AD203B41FA5}">
                      <a16:colId xmlns:a16="http://schemas.microsoft.com/office/drawing/2014/main" val="2397729626"/>
                    </a:ext>
                  </a:extLst>
                </a:gridCol>
                <a:gridCol w="1787236">
                  <a:extLst>
                    <a:ext uri="{9D8B030D-6E8A-4147-A177-3AD203B41FA5}">
                      <a16:colId xmlns:a16="http://schemas.microsoft.com/office/drawing/2014/main" val="4110313426"/>
                    </a:ext>
                  </a:extLst>
                </a:gridCol>
              </a:tblGrid>
              <a:tr h="802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storage</a:t>
                      </a:r>
                    </a:p>
                    <a:p>
                      <a:pPr algn="ctr"/>
                      <a:r>
                        <a:rPr lang="en-US" dirty="0"/>
                        <a:t>(illustration)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32512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3145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575594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322398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20104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94817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439217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13426"/>
                  </a:ext>
                </a:extLst>
              </a:tr>
              <a:tr h="464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553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9FB54CE-85AF-9853-B2D9-BBF253C9A75A}"/>
              </a:ext>
            </a:extLst>
          </p:cNvPr>
          <p:cNvSpPr/>
          <p:nvPr/>
        </p:nvSpPr>
        <p:spPr>
          <a:xfrm>
            <a:off x="1295719" y="1852550"/>
            <a:ext cx="3276281" cy="99752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EC6AB-3546-E506-2098-48BEE34E1CD2}"/>
              </a:ext>
            </a:extLst>
          </p:cNvPr>
          <p:cNvSpPr/>
          <p:nvPr/>
        </p:nvSpPr>
        <p:spPr>
          <a:xfrm>
            <a:off x="4892634" y="2183080"/>
            <a:ext cx="3574472" cy="453243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7F73EA-E43C-E4FE-48C2-2714C3BB981E}"/>
              </a:ext>
            </a:extLst>
          </p:cNvPr>
          <p:cNvGrpSpPr/>
          <p:nvPr/>
        </p:nvGrpSpPr>
        <p:grpSpPr>
          <a:xfrm>
            <a:off x="1295719" y="2647120"/>
            <a:ext cx="7174232" cy="1326759"/>
            <a:chOff x="1295719" y="2647120"/>
            <a:chExt cx="7174232" cy="132675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6EE9C9-F3A2-B416-027F-D663BF7F011D}"/>
                </a:ext>
              </a:extLst>
            </p:cNvPr>
            <p:cNvSpPr/>
            <p:nvPr/>
          </p:nvSpPr>
          <p:spPr>
            <a:xfrm>
              <a:off x="1295719" y="2976352"/>
              <a:ext cx="3276281" cy="99752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92FE2C3-2D00-A6EB-4B40-2B3A47D3A4E2}"/>
                </a:ext>
              </a:extLst>
            </p:cNvPr>
            <p:cNvSpPr/>
            <p:nvPr/>
          </p:nvSpPr>
          <p:spPr>
            <a:xfrm>
              <a:off x="4892634" y="2647120"/>
              <a:ext cx="3577317" cy="950026"/>
            </a:xfrm>
            <a:custGeom>
              <a:avLst/>
              <a:gdLst>
                <a:gd name="connsiteX0" fmla="*/ 0 w 2149433"/>
                <a:gd name="connsiteY0" fmla="*/ 0 h 950026"/>
                <a:gd name="connsiteX1" fmla="*/ 2149433 w 2149433"/>
                <a:gd name="connsiteY1" fmla="*/ 11875 h 950026"/>
                <a:gd name="connsiteX2" fmla="*/ 2149433 w 2149433"/>
                <a:gd name="connsiteY2" fmla="*/ 950026 h 950026"/>
                <a:gd name="connsiteX3" fmla="*/ 760020 w 2149433"/>
                <a:gd name="connsiteY3" fmla="*/ 950026 h 950026"/>
                <a:gd name="connsiteX4" fmla="*/ 760020 w 2149433"/>
                <a:gd name="connsiteY4" fmla="*/ 558140 h 950026"/>
                <a:gd name="connsiteX5" fmla="*/ 11875 w 2149433"/>
                <a:gd name="connsiteY5" fmla="*/ 558140 h 950026"/>
                <a:gd name="connsiteX6" fmla="*/ 0 w 2149433"/>
                <a:gd name="connsiteY6" fmla="*/ 0 h 950026"/>
                <a:gd name="connsiteX0" fmla="*/ 0 w 2149433"/>
                <a:gd name="connsiteY0" fmla="*/ 0 h 950026"/>
                <a:gd name="connsiteX1" fmla="*/ 2149433 w 2149433"/>
                <a:gd name="connsiteY1" fmla="*/ 11875 h 950026"/>
                <a:gd name="connsiteX2" fmla="*/ 2149433 w 2149433"/>
                <a:gd name="connsiteY2" fmla="*/ 950026 h 950026"/>
                <a:gd name="connsiteX3" fmla="*/ 760020 w 2149433"/>
                <a:gd name="connsiteY3" fmla="*/ 950026 h 950026"/>
                <a:gd name="connsiteX4" fmla="*/ 760020 w 2149433"/>
                <a:gd name="connsiteY4" fmla="*/ 558140 h 950026"/>
                <a:gd name="connsiteX5" fmla="*/ 4730 w 2149433"/>
                <a:gd name="connsiteY5" fmla="*/ 522514 h 950026"/>
                <a:gd name="connsiteX6" fmla="*/ 0 w 2149433"/>
                <a:gd name="connsiteY6" fmla="*/ 0 h 950026"/>
                <a:gd name="connsiteX0" fmla="*/ 0 w 2149433"/>
                <a:gd name="connsiteY0" fmla="*/ 0 h 950026"/>
                <a:gd name="connsiteX1" fmla="*/ 2149433 w 2149433"/>
                <a:gd name="connsiteY1" fmla="*/ 11875 h 950026"/>
                <a:gd name="connsiteX2" fmla="*/ 2149433 w 2149433"/>
                <a:gd name="connsiteY2" fmla="*/ 950026 h 950026"/>
                <a:gd name="connsiteX3" fmla="*/ 760020 w 2149433"/>
                <a:gd name="connsiteY3" fmla="*/ 950026 h 950026"/>
                <a:gd name="connsiteX4" fmla="*/ 1074367 w 2149433"/>
                <a:gd name="connsiteY4" fmla="*/ 510638 h 950026"/>
                <a:gd name="connsiteX5" fmla="*/ 4730 w 2149433"/>
                <a:gd name="connsiteY5" fmla="*/ 522514 h 950026"/>
                <a:gd name="connsiteX6" fmla="*/ 0 w 2149433"/>
                <a:gd name="connsiteY6" fmla="*/ 0 h 950026"/>
                <a:gd name="connsiteX0" fmla="*/ 0 w 2149433"/>
                <a:gd name="connsiteY0" fmla="*/ 0 h 973777"/>
                <a:gd name="connsiteX1" fmla="*/ 2149433 w 2149433"/>
                <a:gd name="connsiteY1" fmla="*/ 11875 h 973777"/>
                <a:gd name="connsiteX2" fmla="*/ 2149433 w 2149433"/>
                <a:gd name="connsiteY2" fmla="*/ 950026 h 973777"/>
                <a:gd name="connsiteX3" fmla="*/ 1074367 w 2149433"/>
                <a:gd name="connsiteY3" fmla="*/ 973777 h 973777"/>
                <a:gd name="connsiteX4" fmla="*/ 1074367 w 2149433"/>
                <a:gd name="connsiteY4" fmla="*/ 510638 h 973777"/>
                <a:gd name="connsiteX5" fmla="*/ 4730 w 2149433"/>
                <a:gd name="connsiteY5" fmla="*/ 522514 h 973777"/>
                <a:gd name="connsiteX6" fmla="*/ 0 w 2149433"/>
                <a:gd name="connsiteY6" fmla="*/ 0 h 973777"/>
                <a:gd name="connsiteX0" fmla="*/ 0 w 2149433"/>
                <a:gd name="connsiteY0" fmla="*/ 0 h 950026"/>
                <a:gd name="connsiteX1" fmla="*/ 2149433 w 2149433"/>
                <a:gd name="connsiteY1" fmla="*/ 11875 h 950026"/>
                <a:gd name="connsiteX2" fmla="*/ 2149433 w 2149433"/>
                <a:gd name="connsiteY2" fmla="*/ 950026 h 950026"/>
                <a:gd name="connsiteX3" fmla="*/ 1074367 w 2149433"/>
                <a:gd name="connsiteY3" fmla="*/ 950026 h 950026"/>
                <a:gd name="connsiteX4" fmla="*/ 1074367 w 2149433"/>
                <a:gd name="connsiteY4" fmla="*/ 510638 h 950026"/>
                <a:gd name="connsiteX5" fmla="*/ 4730 w 2149433"/>
                <a:gd name="connsiteY5" fmla="*/ 522514 h 950026"/>
                <a:gd name="connsiteX6" fmla="*/ 0 w 2149433"/>
                <a:gd name="connsiteY6" fmla="*/ 0 h 950026"/>
                <a:gd name="connsiteX0" fmla="*/ 9694 w 2159127"/>
                <a:gd name="connsiteY0" fmla="*/ 0 h 950026"/>
                <a:gd name="connsiteX1" fmla="*/ 2159127 w 2159127"/>
                <a:gd name="connsiteY1" fmla="*/ 11875 h 950026"/>
                <a:gd name="connsiteX2" fmla="*/ 2159127 w 2159127"/>
                <a:gd name="connsiteY2" fmla="*/ 950026 h 950026"/>
                <a:gd name="connsiteX3" fmla="*/ 1084061 w 2159127"/>
                <a:gd name="connsiteY3" fmla="*/ 950026 h 950026"/>
                <a:gd name="connsiteX4" fmla="*/ 1084061 w 2159127"/>
                <a:gd name="connsiteY4" fmla="*/ 510638 h 950026"/>
                <a:gd name="connsiteX5" fmla="*/ 135 w 2159127"/>
                <a:gd name="connsiteY5" fmla="*/ 510639 h 950026"/>
                <a:gd name="connsiteX6" fmla="*/ 9694 w 2159127"/>
                <a:gd name="connsiteY6" fmla="*/ 0 h 950026"/>
                <a:gd name="connsiteX0" fmla="*/ 2700 w 2152133"/>
                <a:gd name="connsiteY0" fmla="*/ 0 h 950026"/>
                <a:gd name="connsiteX1" fmla="*/ 2152133 w 2152133"/>
                <a:gd name="connsiteY1" fmla="*/ 11875 h 950026"/>
                <a:gd name="connsiteX2" fmla="*/ 2152133 w 2152133"/>
                <a:gd name="connsiteY2" fmla="*/ 950026 h 950026"/>
                <a:gd name="connsiteX3" fmla="*/ 1077067 w 2152133"/>
                <a:gd name="connsiteY3" fmla="*/ 950026 h 950026"/>
                <a:gd name="connsiteX4" fmla="*/ 1077067 w 2152133"/>
                <a:gd name="connsiteY4" fmla="*/ 510638 h 950026"/>
                <a:gd name="connsiteX5" fmla="*/ 285 w 2152133"/>
                <a:gd name="connsiteY5" fmla="*/ 522514 h 950026"/>
                <a:gd name="connsiteX6" fmla="*/ 2700 w 2152133"/>
                <a:gd name="connsiteY6" fmla="*/ 0 h 95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133" h="950026">
                  <a:moveTo>
                    <a:pt x="2700" y="0"/>
                  </a:moveTo>
                  <a:lnTo>
                    <a:pt x="2152133" y="11875"/>
                  </a:lnTo>
                  <a:lnTo>
                    <a:pt x="2152133" y="950026"/>
                  </a:lnTo>
                  <a:lnTo>
                    <a:pt x="1077067" y="950026"/>
                  </a:lnTo>
                  <a:lnTo>
                    <a:pt x="1077067" y="510638"/>
                  </a:lnTo>
                  <a:lnTo>
                    <a:pt x="285" y="522514"/>
                  </a:lnTo>
                  <a:cubicBezTo>
                    <a:pt x="-1292" y="348343"/>
                    <a:pt x="4277" y="174171"/>
                    <a:pt x="2700" y="0"/>
                  </a:cubicBezTo>
                  <a:close/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D31A74-6831-2CC7-8287-2151DB0B10BD}"/>
              </a:ext>
            </a:extLst>
          </p:cNvPr>
          <p:cNvGrpSpPr/>
          <p:nvPr/>
        </p:nvGrpSpPr>
        <p:grpSpPr>
          <a:xfrm>
            <a:off x="1298682" y="3620896"/>
            <a:ext cx="7180302" cy="2315689"/>
            <a:chOff x="1298682" y="3620896"/>
            <a:chExt cx="7180302" cy="23156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0FA531-F540-8B24-617C-F05D4D3FEF51}"/>
                </a:ext>
              </a:extLst>
            </p:cNvPr>
            <p:cNvSpPr/>
            <p:nvPr/>
          </p:nvSpPr>
          <p:spPr>
            <a:xfrm>
              <a:off x="1298682" y="4072163"/>
              <a:ext cx="3276281" cy="997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482595-AC49-01EA-8DE7-DAA64F67221D}"/>
                </a:ext>
              </a:extLst>
            </p:cNvPr>
            <p:cNvSpPr/>
            <p:nvPr/>
          </p:nvSpPr>
          <p:spPr>
            <a:xfrm>
              <a:off x="4894278" y="3620896"/>
              <a:ext cx="3584706" cy="2315689"/>
            </a:xfrm>
            <a:custGeom>
              <a:avLst/>
              <a:gdLst>
                <a:gd name="connsiteX0" fmla="*/ 0 w 2149433"/>
                <a:gd name="connsiteY0" fmla="*/ 0 h 950026"/>
                <a:gd name="connsiteX1" fmla="*/ 2149433 w 2149433"/>
                <a:gd name="connsiteY1" fmla="*/ 11875 h 950026"/>
                <a:gd name="connsiteX2" fmla="*/ 2149433 w 2149433"/>
                <a:gd name="connsiteY2" fmla="*/ 950026 h 950026"/>
                <a:gd name="connsiteX3" fmla="*/ 760020 w 2149433"/>
                <a:gd name="connsiteY3" fmla="*/ 950026 h 950026"/>
                <a:gd name="connsiteX4" fmla="*/ 760020 w 2149433"/>
                <a:gd name="connsiteY4" fmla="*/ 558140 h 950026"/>
                <a:gd name="connsiteX5" fmla="*/ 11875 w 2149433"/>
                <a:gd name="connsiteY5" fmla="*/ 558140 h 950026"/>
                <a:gd name="connsiteX6" fmla="*/ 0 w 2149433"/>
                <a:gd name="connsiteY6" fmla="*/ 0 h 950026"/>
                <a:gd name="connsiteX0" fmla="*/ 0 w 2149433"/>
                <a:gd name="connsiteY0" fmla="*/ 0 h 950026"/>
                <a:gd name="connsiteX1" fmla="*/ 2149433 w 2149433"/>
                <a:gd name="connsiteY1" fmla="*/ 11875 h 950026"/>
                <a:gd name="connsiteX2" fmla="*/ 2149433 w 2149433"/>
                <a:gd name="connsiteY2" fmla="*/ 950026 h 950026"/>
                <a:gd name="connsiteX3" fmla="*/ 760020 w 2149433"/>
                <a:gd name="connsiteY3" fmla="*/ 950026 h 950026"/>
                <a:gd name="connsiteX4" fmla="*/ 760020 w 2149433"/>
                <a:gd name="connsiteY4" fmla="*/ 558140 h 950026"/>
                <a:gd name="connsiteX5" fmla="*/ 4730 w 2149433"/>
                <a:gd name="connsiteY5" fmla="*/ 522514 h 950026"/>
                <a:gd name="connsiteX6" fmla="*/ 0 w 2149433"/>
                <a:gd name="connsiteY6" fmla="*/ 0 h 950026"/>
                <a:gd name="connsiteX0" fmla="*/ 0 w 2149433"/>
                <a:gd name="connsiteY0" fmla="*/ 0 h 950026"/>
                <a:gd name="connsiteX1" fmla="*/ 2149433 w 2149433"/>
                <a:gd name="connsiteY1" fmla="*/ 11875 h 950026"/>
                <a:gd name="connsiteX2" fmla="*/ 2149433 w 2149433"/>
                <a:gd name="connsiteY2" fmla="*/ 950026 h 950026"/>
                <a:gd name="connsiteX3" fmla="*/ 760020 w 2149433"/>
                <a:gd name="connsiteY3" fmla="*/ 950026 h 950026"/>
                <a:gd name="connsiteX4" fmla="*/ 1074367 w 2149433"/>
                <a:gd name="connsiteY4" fmla="*/ 510638 h 950026"/>
                <a:gd name="connsiteX5" fmla="*/ 4730 w 2149433"/>
                <a:gd name="connsiteY5" fmla="*/ 522514 h 950026"/>
                <a:gd name="connsiteX6" fmla="*/ 0 w 2149433"/>
                <a:gd name="connsiteY6" fmla="*/ 0 h 950026"/>
                <a:gd name="connsiteX0" fmla="*/ 0 w 2149433"/>
                <a:gd name="connsiteY0" fmla="*/ 0 h 973777"/>
                <a:gd name="connsiteX1" fmla="*/ 2149433 w 2149433"/>
                <a:gd name="connsiteY1" fmla="*/ 11875 h 973777"/>
                <a:gd name="connsiteX2" fmla="*/ 2149433 w 2149433"/>
                <a:gd name="connsiteY2" fmla="*/ 950026 h 973777"/>
                <a:gd name="connsiteX3" fmla="*/ 1074367 w 2149433"/>
                <a:gd name="connsiteY3" fmla="*/ 973777 h 973777"/>
                <a:gd name="connsiteX4" fmla="*/ 1074367 w 2149433"/>
                <a:gd name="connsiteY4" fmla="*/ 510638 h 973777"/>
                <a:gd name="connsiteX5" fmla="*/ 4730 w 2149433"/>
                <a:gd name="connsiteY5" fmla="*/ 522514 h 973777"/>
                <a:gd name="connsiteX6" fmla="*/ 0 w 2149433"/>
                <a:gd name="connsiteY6" fmla="*/ 0 h 973777"/>
                <a:gd name="connsiteX0" fmla="*/ 0 w 2149433"/>
                <a:gd name="connsiteY0" fmla="*/ 0 h 950026"/>
                <a:gd name="connsiteX1" fmla="*/ 2149433 w 2149433"/>
                <a:gd name="connsiteY1" fmla="*/ 11875 h 950026"/>
                <a:gd name="connsiteX2" fmla="*/ 2149433 w 2149433"/>
                <a:gd name="connsiteY2" fmla="*/ 950026 h 950026"/>
                <a:gd name="connsiteX3" fmla="*/ 1074367 w 2149433"/>
                <a:gd name="connsiteY3" fmla="*/ 950026 h 950026"/>
                <a:gd name="connsiteX4" fmla="*/ 1074367 w 2149433"/>
                <a:gd name="connsiteY4" fmla="*/ 510638 h 950026"/>
                <a:gd name="connsiteX5" fmla="*/ 4730 w 2149433"/>
                <a:gd name="connsiteY5" fmla="*/ 522514 h 950026"/>
                <a:gd name="connsiteX6" fmla="*/ 0 w 2149433"/>
                <a:gd name="connsiteY6" fmla="*/ 0 h 950026"/>
                <a:gd name="connsiteX0" fmla="*/ 9694 w 2159127"/>
                <a:gd name="connsiteY0" fmla="*/ 0 h 950026"/>
                <a:gd name="connsiteX1" fmla="*/ 2159127 w 2159127"/>
                <a:gd name="connsiteY1" fmla="*/ 11875 h 950026"/>
                <a:gd name="connsiteX2" fmla="*/ 2159127 w 2159127"/>
                <a:gd name="connsiteY2" fmla="*/ 950026 h 950026"/>
                <a:gd name="connsiteX3" fmla="*/ 1084061 w 2159127"/>
                <a:gd name="connsiteY3" fmla="*/ 950026 h 950026"/>
                <a:gd name="connsiteX4" fmla="*/ 1084061 w 2159127"/>
                <a:gd name="connsiteY4" fmla="*/ 510638 h 950026"/>
                <a:gd name="connsiteX5" fmla="*/ 135 w 2159127"/>
                <a:gd name="connsiteY5" fmla="*/ 510639 h 950026"/>
                <a:gd name="connsiteX6" fmla="*/ 9694 w 2159127"/>
                <a:gd name="connsiteY6" fmla="*/ 0 h 950026"/>
                <a:gd name="connsiteX0" fmla="*/ 2700 w 2152133"/>
                <a:gd name="connsiteY0" fmla="*/ 0 h 950026"/>
                <a:gd name="connsiteX1" fmla="*/ 2152133 w 2152133"/>
                <a:gd name="connsiteY1" fmla="*/ 11875 h 950026"/>
                <a:gd name="connsiteX2" fmla="*/ 2152133 w 2152133"/>
                <a:gd name="connsiteY2" fmla="*/ 950026 h 950026"/>
                <a:gd name="connsiteX3" fmla="*/ 1077067 w 2152133"/>
                <a:gd name="connsiteY3" fmla="*/ 950026 h 950026"/>
                <a:gd name="connsiteX4" fmla="*/ 1077067 w 2152133"/>
                <a:gd name="connsiteY4" fmla="*/ 510638 h 950026"/>
                <a:gd name="connsiteX5" fmla="*/ 285 w 2152133"/>
                <a:gd name="connsiteY5" fmla="*/ 522514 h 950026"/>
                <a:gd name="connsiteX6" fmla="*/ 2700 w 2152133"/>
                <a:gd name="connsiteY6" fmla="*/ 0 h 950026"/>
                <a:gd name="connsiteX0" fmla="*/ 2700 w 2152133"/>
                <a:gd name="connsiteY0" fmla="*/ 0 h 2315689"/>
                <a:gd name="connsiteX1" fmla="*/ 2152133 w 2152133"/>
                <a:gd name="connsiteY1" fmla="*/ 11875 h 2315689"/>
                <a:gd name="connsiteX2" fmla="*/ 2152133 w 2152133"/>
                <a:gd name="connsiteY2" fmla="*/ 950026 h 2315689"/>
                <a:gd name="connsiteX3" fmla="*/ 1077067 w 2152133"/>
                <a:gd name="connsiteY3" fmla="*/ 2315689 h 2315689"/>
                <a:gd name="connsiteX4" fmla="*/ 1077067 w 2152133"/>
                <a:gd name="connsiteY4" fmla="*/ 510638 h 2315689"/>
                <a:gd name="connsiteX5" fmla="*/ 285 w 2152133"/>
                <a:gd name="connsiteY5" fmla="*/ 522514 h 2315689"/>
                <a:gd name="connsiteX6" fmla="*/ 2700 w 2152133"/>
                <a:gd name="connsiteY6" fmla="*/ 0 h 2315689"/>
                <a:gd name="connsiteX0" fmla="*/ 2700 w 2159278"/>
                <a:gd name="connsiteY0" fmla="*/ 0 h 2315689"/>
                <a:gd name="connsiteX1" fmla="*/ 2152133 w 2159278"/>
                <a:gd name="connsiteY1" fmla="*/ 11875 h 2315689"/>
                <a:gd name="connsiteX2" fmla="*/ 2159278 w 2159278"/>
                <a:gd name="connsiteY2" fmla="*/ 2315688 h 2315689"/>
                <a:gd name="connsiteX3" fmla="*/ 1077067 w 2159278"/>
                <a:gd name="connsiteY3" fmla="*/ 2315689 h 2315689"/>
                <a:gd name="connsiteX4" fmla="*/ 1077067 w 2159278"/>
                <a:gd name="connsiteY4" fmla="*/ 510638 h 2315689"/>
                <a:gd name="connsiteX5" fmla="*/ 285 w 2159278"/>
                <a:gd name="connsiteY5" fmla="*/ 522514 h 2315689"/>
                <a:gd name="connsiteX6" fmla="*/ 2700 w 2159278"/>
                <a:gd name="connsiteY6" fmla="*/ 0 h 2315689"/>
                <a:gd name="connsiteX0" fmla="*/ 2700 w 2159278"/>
                <a:gd name="connsiteY0" fmla="*/ 0 h 2315689"/>
                <a:gd name="connsiteX1" fmla="*/ 2152133 w 2159278"/>
                <a:gd name="connsiteY1" fmla="*/ 11875 h 2315689"/>
                <a:gd name="connsiteX2" fmla="*/ 2159278 w 2159278"/>
                <a:gd name="connsiteY2" fmla="*/ 2315688 h 2315689"/>
                <a:gd name="connsiteX3" fmla="*/ 1077067 w 2159278"/>
                <a:gd name="connsiteY3" fmla="*/ 2315689 h 2315689"/>
                <a:gd name="connsiteX4" fmla="*/ 1084211 w 2159278"/>
                <a:gd name="connsiteY4" fmla="*/ 463136 h 2315689"/>
                <a:gd name="connsiteX5" fmla="*/ 285 w 2159278"/>
                <a:gd name="connsiteY5" fmla="*/ 522514 h 2315689"/>
                <a:gd name="connsiteX6" fmla="*/ 2700 w 2159278"/>
                <a:gd name="connsiteY6" fmla="*/ 0 h 2315689"/>
                <a:gd name="connsiteX0" fmla="*/ 0 w 2156578"/>
                <a:gd name="connsiteY0" fmla="*/ 0 h 2315689"/>
                <a:gd name="connsiteX1" fmla="*/ 2149433 w 2156578"/>
                <a:gd name="connsiteY1" fmla="*/ 11875 h 2315689"/>
                <a:gd name="connsiteX2" fmla="*/ 2156578 w 2156578"/>
                <a:gd name="connsiteY2" fmla="*/ 2315688 h 2315689"/>
                <a:gd name="connsiteX3" fmla="*/ 1074367 w 2156578"/>
                <a:gd name="connsiteY3" fmla="*/ 2315689 h 2315689"/>
                <a:gd name="connsiteX4" fmla="*/ 1081511 w 2156578"/>
                <a:gd name="connsiteY4" fmla="*/ 463136 h 2315689"/>
                <a:gd name="connsiteX5" fmla="*/ 4730 w 2156578"/>
                <a:gd name="connsiteY5" fmla="*/ 475012 h 2315689"/>
                <a:gd name="connsiteX6" fmla="*/ 0 w 2156578"/>
                <a:gd name="connsiteY6" fmla="*/ 0 h 2315689"/>
                <a:gd name="connsiteX0" fmla="*/ 0 w 2156578"/>
                <a:gd name="connsiteY0" fmla="*/ 0 h 2315689"/>
                <a:gd name="connsiteX1" fmla="*/ 2149433 w 2156578"/>
                <a:gd name="connsiteY1" fmla="*/ 11875 h 2315689"/>
                <a:gd name="connsiteX2" fmla="*/ 2156578 w 2156578"/>
                <a:gd name="connsiteY2" fmla="*/ 2315688 h 2315689"/>
                <a:gd name="connsiteX3" fmla="*/ 1074367 w 2156578"/>
                <a:gd name="connsiteY3" fmla="*/ 2315689 h 2315689"/>
                <a:gd name="connsiteX4" fmla="*/ 1081511 w 2156578"/>
                <a:gd name="connsiteY4" fmla="*/ 463136 h 2315689"/>
                <a:gd name="connsiteX5" fmla="*/ 4730 w 2156578"/>
                <a:gd name="connsiteY5" fmla="*/ 486887 h 2315689"/>
                <a:gd name="connsiteX6" fmla="*/ 0 w 2156578"/>
                <a:gd name="connsiteY6" fmla="*/ 0 h 2315689"/>
                <a:gd name="connsiteX0" fmla="*/ 0 w 2156578"/>
                <a:gd name="connsiteY0" fmla="*/ 0 h 2315689"/>
                <a:gd name="connsiteX1" fmla="*/ 2149433 w 2156578"/>
                <a:gd name="connsiteY1" fmla="*/ 11875 h 2315689"/>
                <a:gd name="connsiteX2" fmla="*/ 2156578 w 2156578"/>
                <a:gd name="connsiteY2" fmla="*/ 2315688 h 2315689"/>
                <a:gd name="connsiteX3" fmla="*/ 1074367 w 2156578"/>
                <a:gd name="connsiteY3" fmla="*/ 2315689 h 2315689"/>
                <a:gd name="connsiteX4" fmla="*/ 1081511 w 2156578"/>
                <a:gd name="connsiteY4" fmla="*/ 463136 h 2315689"/>
                <a:gd name="connsiteX5" fmla="*/ 4730 w 2156578"/>
                <a:gd name="connsiteY5" fmla="*/ 463136 h 2315689"/>
                <a:gd name="connsiteX6" fmla="*/ 0 w 2156578"/>
                <a:gd name="connsiteY6" fmla="*/ 0 h 23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6578" h="2315689">
                  <a:moveTo>
                    <a:pt x="0" y="0"/>
                  </a:moveTo>
                  <a:lnTo>
                    <a:pt x="2149433" y="11875"/>
                  </a:lnTo>
                  <a:cubicBezTo>
                    <a:pt x="2151815" y="779813"/>
                    <a:pt x="2154196" y="1547750"/>
                    <a:pt x="2156578" y="2315688"/>
                  </a:cubicBezTo>
                  <a:lnTo>
                    <a:pt x="1074367" y="2315689"/>
                  </a:lnTo>
                  <a:cubicBezTo>
                    <a:pt x="1076748" y="1698171"/>
                    <a:pt x="1079130" y="1080654"/>
                    <a:pt x="1081511" y="463136"/>
                  </a:cubicBezTo>
                  <a:lnTo>
                    <a:pt x="4730" y="463136"/>
                  </a:lnTo>
                  <a:cubicBezTo>
                    <a:pt x="3153" y="288965"/>
                    <a:pt x="1577" y="174171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19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ock diagram of computer">
            <a:extLst>
              <a:ext uri="{FF2B5EF4-FFF2-40B4-BE49-F238E27FC236}">
                <a16:creationId xmlns:a16="http://schemas.microsoft.com/office/drawing/2014/main" id="{D925F4BF-CF68-3D6D-8F54-AD20CFC0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30" y="1667508"/>
            <a:ext cx="5593278" cy="382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BE8237-8FFD-094F-8C11-EC6D86FC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56661"/>
            <a:ext cx="9144000" cy="695814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Variable</a:t>
            </a:r>
            <a:r>
              <a:rPr lang="en-US" sz="3100" dirty="0"/>
              <a:t>: a value with a name, stored by the computer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7DAE-22E2-5241-883C-730EBF36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" y="1172308"/>
            <a:ext cx="4911001" cy="5529031"/>
          </a:xfrm>
        </p:spPr>
        <p:txBody>
          <a:bodyPr>
            <a:normAutofit/>
          </a:bodyPr>
          <a:lstStyle/>
          <a:p>
            <a:r>
              <a:rPr lang="en-US" sz="2000" dirty="0"/>
              <a:t>We can do operations on variables: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Special note: in </a:t>
            </a:r>
            <a:r>
              <a:rPr lang="en-US" sz="2000" dirty="0" err="1"/>
              <a:t>jupyter</a:t>
            </a:r>
            <a:r>
              <a:rPr lang="en-US" sz="2000" dirty="0"/>
              <a:t>, running a statement by itself will automatically print the result. If you have several statements, you may need to use the print() command to view the results.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E6C3CB-F929-A84A-9C43-976477766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26"/>
          <a:stretch/>
        </p:blipFill>
        <p:spPr>
          <a:xfrm>
            <a:off x="1022280" y="1510744"/>
            <a:ext cx="2421564" cy="97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050226-D17C-904A-B219-346AB267B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89"/>
          <a:stretch/>
        </p:blipFill>
        <p:spPr>
          <a:xfrm>
            <a:off x="977900" y="3289857"/>
            <a:ext cx="2465944" cy="1079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2D8966-2B17-402C-B854-D57D74EC8B79}"/>
              </a:ext>
            </a:extLst>
          </p:cNvPr>
          <p:cNvSpPr/>
          <p:nvPr/>
        </p:nvSpPr>
        <p:spPr>
          <a:xfrm>
            <a:off x="5866410" y="4471254"/>
            <a:ext cx="1008006" cy="480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5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B1A624-826B-8947-A92C-36B2BE1D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09" y="5011328"/>
            <a:ext cx="7719521" cy="184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383436-5361-4E47-9328-0066C9A4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95" y="52632"/>
            <a:ext cx="7886700" cy="695814"/>
          </a:xfrm>
        </p:spPr>
        <p:txBody>
          <a:bodyPr>
            <a:normAutofit/>
          </a:bodyPr>
          <a:lstStyle/>
          <a:p>
            <a:r>
              <a:rPr lang="en-US" sz="3200" dirty="0"/>
              <a:t>Adding different variable types: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073C63-0E25-5C4B-A677-F1378881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32339"/>
            <a:ext cx="7886700" cy="5505121"/>
          </a:xfrm>
        </p:spPr>
        <p:txBody>
          <a:bodyPr>
            <a:normAutofit/>
          </a:bodyPr>
          <a:lstStyle/>
          <a:p>
            <a:r>
              <a:rPr lang="en-US" sz="2000" dirty="0"/>
              <a:t>Add an </a:t>
            </a:r>
            <a:r>
              <a:rPr lang="en-US" sz="2000" b="1" dirty="0"/>
              <a:t>integer</a:t>
            </a:r>
            <a:r>
              <a:rPr lang="en-US" sz="2000" dirty="0"/>
              <a:t> and a </a:t>
            </a:r>
            <a:r>
              <a:rPr lang="en-US" sz="2000" b="1" dirty="0"/>
              <a:t>float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Add </a:t>
            </a:r>
            <a:r>
              <a:rPr lang="en-US" sz="2000" b="1" dirty="0"/>
              <a:t>strings</a:t>
            </a:r>
            <a:r>
              <a:rPr lang="en-US" sz="2000" dirty="0"/>
              <a:t> together: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Can we add a </a:t>
            </a:r>
            <a:r>
              <a:rPr lang="en-US" sz="2000" b="1" dirty="0"/>
              <a:t>number</a:t>
            </a:r>
            <a:r>
              <a:rPr lang="en-US" sz="2000" dirty="0"/>
              <a:t> and a </a:t>
            </a:r>
            <a:r>
              <a:rPr lang="en-US" sz="2000" b="1" dirty="0"/>
              <a:t>string</a:t>
            </a:r>
            <a:r>
              <a:rPr lang="en-US" sz="2000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DE45E3-323D-0C40-AE22-0F5092D3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22" y="3368021"/>
            <a:ext cx="4800600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6C80E-F34E-B24F-9C5A-6899FCF48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51" y="1132981"/>
            <a:ext cx="4394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98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6FEA-E4B1-864F-B33B-E4118E02D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28" y="951608"/>
            <a:ext cx="8655751" cy="5528837"/>
          </a:xfrm>
        </p:spPr>
        <p:txBody>
          <a:bodyPr>
            <a:normAutofit/>
          </a:bodyPr>
          <a:lstStyle/>
          <a:p>
            <a:r>
              <a:rPr lang="en-US" sz="2200" dirty="0"/>
              <a:t>One option: change the </a:t>
            </a:r>
            <a:r>
              <a:rPr lang="en-US" sz="2200" b="1" dirty="0"/>
              <a:t>type</a:t>
            </a:r>
            <a:r>
              <a:rPr lang="en-US" sz="2200" dirty="0"/>
              <a:t> of our number: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Another option: a “formatted” print statement. Format options: </a:t>
            </a:r>
            <a:r>
              <a:rPr lang="en-US" sz="2200" b="1" dirty="0"/>
              <a:t>%</a:t>
            </a:r>
            <a:r>
              <a:rPr lang="en-US" sz="2200" b="1" dirty="0" err="1"/>
              <a:t>i</a:t>
            </a:r>
            <a:r>
              <a:rPr lang="en-US" sz="2200" b="1" dirty="0"/>
              <a:t> </a:t>
            </a:r>
            <a:r>
              <a:rPr lang="en-US" sz="2200" dirty="0"/>
              <a:t>for integers, </a:t>
            </a:r>
            <a:r>
              <a:rPr lang="en-US" sz="2200" b="1" dirty="0"/>
              <a:t>%f</a:t>
            </a:r>
            <a:r>
              <a:rPr lang="en-US" sz="2200" dirty="0"/>
              <a:t> for float, </a:t>
            </a:r>
            <a:r>
              <a:rPr lang="en-US" sz="2200" b="1" dirty="0"/>
              <a:t>%s</a:t>
            </a:r>
            <a:r>
              <a:rPr lang="en-US" sz="2200" dirty="0"/>
              <a:t> for string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With the print command, we can also print more than one item: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83436-5361-4E47-9328-0066C9A4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to solve this?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78F65-6F28-F640-BD2F-04CB3DEC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2" y="1511665"/>
            <a:ext cx="3925455" cy="785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0B2707-EF3F-9549-BCE3-678F6CF3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41" y="3642757"/>
            <a:ext cx="3844636" cy="819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9478C2-FBE2-8443-8FD3-CB06EC45F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41" y="5773849"/>
            <a:ext cx="4191000" cy="75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2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6FEA-E4B1-864F-B33B-E4118E02D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282" y="989162"/>
            <a:ext cx="8669198" cy="5026215"/>
          </a:xfrm>
        </p:spPr>
        <p:txBody>
          <a:bodyPr>
            <a:normAutofit/>
          </a:bodyPr>
          <a:lstStyle/>
          <a:p>
            <a:r>
              <a:rPr lang="en-US" sz="2200" dirty="0"/>
              <a:t>Use the python command </a:t>
            </a:r>
            <a:r>
              <a:rPr lang="en-US" sz="2200" b="1" dirty="0" err="1"/>
              <a:t>whos</a:t>
            </a:r>
            <a:r>
              <a:rPr lang="en-US" sz="2200" dirty="0"/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83436-5361-4E47-9328-0066C9A4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Get more information about our variables: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2C082-8199-FB4A-A6B3-2724C2BE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41" y="1433665"/>
            <a:ext cx="5334000" cy="170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F6FB4-76C5-D74D-8461-F6A42DFB6E9C}"/>
              </a:ext>
            </a:extLst>
          </p:cNvPr>
          <p:cNvSpPr txBox="1"/>
          <p:nvPr/>
        </p:nvSpPr>
        <p:spPr>
          <a:xfrm>
            <a:off x="97536" y="6388693"/>
            <a:ext cx="804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more about variables:</a:t>
            </a:r>
            <a:r>
              <a:rPr lang="en-SG" dirty="0">
                <a:hlinkClick r:id="rId3"/>
              </a:rPr>
              <a:t> https://www.learnpython.org/en/Variables_and_Types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40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8237-8FFD-094F-8C11-EC6D86FC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56661"/>
            <a:ext cx="9144000" cy="695814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Solving a problem: how long does a GPS signal take to reach us?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57DAE-22E2-5241-883C-730EBF36ED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618" y="1208884"/>
                <a:ext cx="8064246" cy="500465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Suppose the satellite is 20,000 km away. How long does the signal take to reach us?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First solve this equation for distance, then use </a:t>
                </a:r>
                <a:r>
                  <a:rPr lang="en-US" sz="2000" dirty="0" err="1"/>
                  <a:t>jupyter</a:t>
                </a:r>
                <a:r>
                  <a:rPr lang="en-US" sz="2000" dirty="0"/>
                  <a:t> to calculate it!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57DAE-22E2-5241-883C-730EBF36E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1208884"/>
                <a:ext cx="8064246" cy="5004655"/>
              </a:xfrm>
              <a:blipFill>
                <a:blip r:embed="rId2"/>
                <a:stretch>
                  <a:fillRect l="-472" t="-1013" r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88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73A3-0EE7-7046-96BD-B41B471F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316106"/>
            <a:ext cx="8948928" cy="695814"/>
          </a:xfrm>
        </p:spPr>
        <p:txBody>
          <a:bodyPr>
            <a:normAutofit/>
          </a:bodyPr>
          <a:lstStyle/>
          <a:p>
            <a:r>
              <a:rPr lang="en-US" dirty="0"/>
              <a:t>Programming lets us visualize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51AD3-7A8A-887E-1639-6C5C43E3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182757"/>
            <a:ext cx="8167480" cy="4994206"/>
          </a:xfrm>
        </p:spPr>
        <p:txBody>
          <a:bodyPr/>
          <a:lstStyle/>
          <a:p>
            <a:r>
              <a:rPr lang="en-US" dirty="0"/>
              <a:t>Global climate data: is this a useful way to view the data?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891C0-F448-5393-9C6E-C7007778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80" y="1669774"/>
            <a:ext cx="6905700" cy="4872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9CC03A-952F-1C00-47F9-C88F11BDB145}"/>
              </a:ext>
            </a:extLst>
          </p:cNvPr>
          <p:cNvSpPr txBox="1"/>
          <p:nvPr/>
        </p:nvSpPr>
        <p:spPr>
          <a:xfrm>
            <a:off x="6480313" y="654189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https://geo-python-</a:t>
            </a:r>
            <a:r>
              <a:rPr lang="en-US" sz="1200" dirty="0" err="1"/>
              <a:t>site.readthedocs.io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13235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57DAE-22E2-5241-883C-730EBF36ED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618" y="1208884"/>
                <a:ext cx="8064246" cy="500465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Suppose a GPS satellite is 20,000 km away. How long does the signal take to reach us?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First solve this equation for distance, then use </a:t>
                </a:r>
                <a:r>
                  <a:rPr lang="en-US" sz="2000" dirty="0" err="1"/>
                  <a:t>jupyter</a:t>
                </a:r>
                <a:r>
                  <a:rPr lang="en-US" sz="2000" dirty="0"/>
                  <a:t> to calculate it!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𝑣𝑒𝑙𝑜𝑐𝑖𝑡𝑦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57DAE-22E2-5241-883C-730EBF36E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1208884"/>
                <a:ext cx="8064246" cy="5004655"/>
              </a:xfrm>
              <a:blipFill>
                <a:blip r:embed="rId2"/>
                <a:stretch>
                  <a:fillRect l="-629" t="-1266" r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DFE436D-8B20-0324-2BE4-D778D849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56661"/>
            <a:ext cx="9144000" cy="695814"/>
          </a:xfrm>
        </p:spPr>
        <p:txBody>
          <a:bodyPr>
            <a:normAutofit/>
          </a:bodyPr>
          <a:lstStyle/>
          <a:p>
            <a:r>
              <a:rPr lang="en-US" sz="3100" dirty="0"/>
              <a:t>Let’s apply variables to solve a problem: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8237-8FFD-094F-8C11-EC6D86FC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56661"/>
            <a:ext cx="9144000" cy="695814"/>
          </a:xfrm>
        </p:spPr>
        <p:txBody>
          <a:bodyPr>
            <a:normAutofit/>
          </a:bodyPr>
          <a:lstStyle/>
          <a:p>
            <a:r>
              <a:rPr lang="en-US" sz="3100" dirty="0"/>
              <a:t>Let’s apply variables to solve a problem: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7DAE-22E2-5241-883C-730EBF36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2308"/>
            <a:ext cx="7886700" cy="5529031"/>
          </a:xfrm>
        </p:spPr>
        <p:txBody>
          <a:bodyPr>
            <a:normAutofit/>
          </a:bodyPr>
          <a:lstStyle/>
          <a:p>
            <a:r>
              <a:rPr lang="en-US" sz="2000" dirty="0"/>
              <a:t>Assign the speed of light to a variable: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And the distance (20,000 km).  *</a:t>
            </a:r>
            <a:r>
              <a:rPr lang="en-US" sz="2000" i="1" dirty="0"/>
              <a:t>Why did I multiply by 1000?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Assignement</a:t>
            </a:r>
            <a:r>
              <a:rPr lang="en-US" sz="2000" dirty="0"/>
              <a:t>: calculate how long the signal takes to reach us.</a:t>
            </a:r>
          </a:p>
          <a:p>
            <a:r>
              <a:rPr lang="en-US" sz="2000" dirty="0"/>
              <a:t>Can you print it out nicely formatted?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674FD-AAA4-6F42-9607-0578F3FB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32" y="1568704"/>
            <a:ext cx="4673600" cy="157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A512A-D3F4-B34E-AEAD-51DD10F8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80" y="3783171"/>
            <a:ext cx="4546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50BD-D4C6-D838-5368-FBC31DD3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7" y="136525"/>
            <a:ext cx="8763989" cy="695814"/>
          </a:xfrm>
        </p:spPr>
        <p:txBody>
          <a:bodyPr>
            <a:normAutofit/>
          </a:bodyPr>
          <a:lstStyle/>
          <a:p>
            <a:r>
              <a:rPr lang="en-US" dirty="0"/>
              <a:t>More advanced variables: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5153E-0F1A-7930-5B5F-E7ED96D4C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7" y="892721"/>
            <a:ext cx="8763989" cy="5072558"/>
          </a:xfrm>
        </p:spPr>
        <p:txBody>
          <a:bodyPr>
            <a:normAutofit/>
          </a:bodyPr>
          <a:lstStyle/>
          <a:p>
            <a:r>
              <a:rPr lang="en-US" sz="2000" dirty="0"/>
              <a:t>Instead of storing data only, we can store other things in memory too – like parts of a program!</a:t>
            </a:r>
          </a:p>
          <a:p>
            <a:r>
              <a:rPr lang="en-US" sz="2000" dirty="0"/>
              <a:t>Example: define a function for addition. Keywords are “def” and “return”. The colon and indentation are also required.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Functions can also operate on variables (or any type of data):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5F2CE-0A50-85F7-7C12-E28F8010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34" y="2455223"/>
            <a:ext cx="2694919" cy="166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737460-8B85-95A2-9D79-2C48F20D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34" y="4817398"/>
            <a:ext cx="3667166" cy="17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1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50BD-D4C6-D838-5368-FBC31DD3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7" y="136525"/>
            <a:ext cx="8763989" cy="695814"/>
          </a:xfrm>
        </p:spPr>
        <p:txBody>
          <a:bodyPr>
            <a:normAutofit/>
          </a:bodyPr>
          <a:lstStyle/>
          <a:p>
            <a:r>
              <a:rPr lang="en-US" dirty="0"/>
              <a:t>More advanced variables: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5153E-0F1A-7930-5B5F-E7ED96D4C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7" y="892721"/>
            <a:ext cx="8763989" cy="5072558"/>
          </a:xfrm>
        </p:spPr>
        <p:txBody>
          <a:bodyPr>
            <a:normAutofit/>
          </a:bodyPr>
          <a:lstStyle/>
          <a:p>
            <a:r>
              <a:rPr lang="en-US" sz="2000" dirty="0"/>
              <a:t>Objects are a grouping of variables and functions. In Python, everything is treated as an object, but we don’t have to worry about it.</a:t>
            </a:r>
          </a:p>
          <a:p>
            <a:r>
              <a:rPr lang="en-US" sz="2000" dirty="0"/>
              <a:t>Objects use the “dot” operator to access their components.</a:t>
            </a:r>
          </a:p>
          <a:p>
            <a:r>
              <a:rPr lang="en-US" sz="2000" dirty="0"/>
              <a:t>For example, the variable “a” is an object of type “float”. It has some methods we can access: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We can get more information about any object with help( 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A8451-016D-F4C1-99FA-F98AF1E4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85" y="2767880"/>
            <a:ext cx="3762087" cy="1322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CBDE6-5DBD-A843-C8B2-76FB20DAF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52"/>
          <a:stretch/>
        </p:blipFill>
        <p:spPr>
          <a:xfrm>
            <a:off x="726785" y="4776600"/>
            <a:ext cx="7734300" cy="20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31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50BD-D4C6-D838-5368-FBC31DD3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7" y="136525"/>
            <a:ext cx="8763989" cy="695814"/>
          </a:xfrm>
        </p:spPr>
        <p:txBody>
          <a:bodyPr>
            <a:normAutofit/>
          </a:bodyPr>
          <a:lstStyle/>
          <a:p>
            <a:r>
              <a:rPr lang="en-US" dirty="0"/>
              <a:t>More advanced variables: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5153E-0F1A-7930-5B5F-E7ED96D4C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7" y="892720"/>
            <a:ext cx="8763989" cy="5965279"/>
          </a:xfrm>
        </p:spPr>
        <p:txBody>
          <a:bodyPr>
            <a:normAutofit/>
          </a:bodyPr>
          <a:lstStyle/>
          <a:p>
            <a:r>
              <a:rPr lang="en-US" sz="2000" dirty="0"/>
              <a:t>Modules are useful Python objects that define a large set of functions we might want to use. </a:t>
            </a:r>
          </a:p>
          <a:p>
            <a:r>
              <a:rPr lang="en-US" sz="2000" dirty="0"/>
              <a:t>Modules are stored on our computer as python files (.</a:t>
            </a:r>
            <a:r>
              <a:rPr lang="en-US" sz="2000" dirty="0" err="1"/>
              <a:t>py</a:t>
            </a:r>
            <a:r>
              <a:rPr lang="en-US" sz="2000" dirty="0"/>
              <a:t>), and must be store in a directory where python knows to look for them.</a:t>
            </a:r>
          </a:p>
          <a:p>
            <a:r>
              <a:rPr lang="en-US" sz="2000" dirty="0"/>
              <a:t>Manage installation via Anaconda Navigator to make life easier.</a:t>
            </a:r>
          </a:p>
          <a:p>
            <a:r>
              <a:rPr lang="en-US" sz="2000" dirty="0"/>
              <a:t>Example: </a:t>
            </a:r>
            <a:r>
              <a:rPr lang="en-US" sz="2000" dirty="0" err="1"/>
              <a:t>numpy</a:t>
            </a:r>
            <a:r>
              <a:rPr lang="en-US" sz="2000" dirty="0"/>
              <a:t> (Numerical Python library):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Try importing </a:t>
            </a:r>
            <a:r>
              <a:rPr lang="en-US" sz="2000" dirty="0" err="1"/>
              <a:t>numpy</a:t>
            </a:r>
            <a:r>
              <a:rPr lang="en-US" sz="2000" dirty="0"/>
              <a:t> and use help( ) to learn lots more!</a:t>
            </a:r>
          </a:p>
          <a:p>
            <a:r>
              <a:rPr lang="en-US" sz="2000" dirty="0"/>
              <a:t>Or get more help on the web: </a:t>
            </a:r>
            <a:r>
              <a:rPr lang="en-US" sz="2000" dirty="0">
                <a:hlinkClick r:id="rId2"/>
              </a:rPr>
              <a:t>https://numpy.org/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85B03-5BE9-F8C8-ADAA-E93E6BC4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27" y="3269342"/>
            <a:ext cx="5161811" cy="211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47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50BD-D4C6-D838-5368-FBC31DD3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7" y="136525"/>
            <a:ext cx="8763989" cy="695814"/>
          </a:xfrm>
        </p:spPr>
        <p:txBody>
          <a:bodyPr>
            <a:normAutofit/>
          </a:bodyPr>
          <a:lstStyle/>
          <a:p>
            <a:r>
              <a:rPr lang="en-US" dirty="0"/>
              <a:t>Errors and Bugs: Don’t Panic!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5153E-0F1A-7930-5B5F-E7ED96D4C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7" y="892720"/>
            <a:ext cx="8763989" cy="5965279"/>
          </a:xfrm>
        </p:spPr>
        <p:txBody>
          <a:bodyPr>
            <a:normAutofit/>
          </a:bodyPr>
          <a:lstStyle/>
          <a:p>
            <a:r>
              <a:rPr lang="en-US" sz="2000" dirty="0"/>
              <a:t>When programming, you’ll encounter lots and lots of bugs and errors. They can look scary: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Ack, what’s a “</a:t>
            </a:r>
            <a:r>
              <a:rPr lang="en-US" sz="2000" dirty="0" err="1"/>
              <a:t>NameError</a:t>
            </a:r>
            <a:r>
              <a:rPr lang="en-US" sz="2000" dirty="0"/>
              <a:t>” ???!!!</a:t>
            </a:r>
          </a:p>
          <a:p>
            <a:r>
              <a:rPr lang="en-US" sz="2000" dirty="0"/>
              <a:t>What happened? Start reading from the bottom of the error message: it tells us that np is not defined. Possibly we forgot to import </a:t>
            </a:r>
            <a:r>
              <a:rPr lang="en-US" sz="2000" dirty="0" err="1"/>
              <a:t>numpy</a:t>
            </a:r>
            <a:r>
              <a:rPr lang="en-US" sz="2000" dirty="0"/>
              <a:t> in this </a:t>
            </a:r>
            <a:r>
              <a:rPr lang="en-US" sz="2000" dirty="0" err="1"/>
              <a:t>jupyter</a:t>
            </a:r>
            <a:r>
              <a:rPr lang="en-US" sz="2000" dirty="0"/>
              <a:t> session?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Great, we’re all set!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C2DAA-C154-BD10-DB38-AA064E1D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6" y="1572328"/>
            <a:ext cx="7835900" cy="195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07CC5-4706-FE49-5A9C-B489C17E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6" y="4974680"/>
            <a:ext cx="3632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3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50BD-D4C6-D838-5368-FBC31DD3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7" y="136525"/>
            <a:ext cx="8763989" cy="695814"/>
          </a:xfrm>
        </p:spPr>
        <p:txBody>
          <a:bodyPr>
            <a:normAutofit/>
          </a:bodyPr>
          <a:lstStyle/>
          <a:p>
            <a:r>
              <a:rPr lang="en-US" dirty="0"/>
              <a:t>Errors and Bugs: Don’t Panic!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5153E-0F1A-7930-5B5F-E7ED96D4C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7" y="892720"/>
            <a:ext cx="8763989" cy="5965279"/>
          </a:xfrm>
        </p:spPr>
        <p:txBody>
          <a:bodyPr>
            <a:normAutofit/>
          </a:bodyPr>
          <a:lstStyle/>
          <a:p>
            <a:r>
              <a:rPr lang="en-US" sz="2000" dirty="0"/>
              <a:t>Sometimes the error message can be hard to decode.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 this case, reading the message could be pretty confusing. This type of error can be a puzzle – try to stay positive and see it as an opportunity!</a:t>
            </a:r>
          </a:p>
          <a:p>
            <a:r>
              <a:rPr lang="en-US" sz="2000" dirty="0"/>
              <a:t>Eventually, we realize our mistake: we meant to do </a:t>
            </a:r>
            <a:r>
              <a:rPr lang="en-US" sz="2000" dirty="0" err="1"/>
              <a:t>np.cos</a:t>
            </a:r>
            <a:r>
              <a:rPr lang="en-US" sz="2000" dirty="0"/>
              <a:t>(A), not </a:t>
            </a:r>
            <a:r>
              <a:rPr lang="en-US" sz="2000" dirty="0" err="1"/>
              <a:t>np.cos</a:t>
            </a:r>
            <a:r>
              <a:rPr lang="en-US" sz="2000" dirty="0"/>
              <a:t>(a). Python is case-sensitive!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BDBB4-6735-7165-0A95-6BD610B7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96" y="1366735"/>
            <a:ext cx="8458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50BD-D4C6-D838-5368-FBC31DD3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7" y="136525"/>
            <a:ext cx="8763989" cy="695814"/>
          </a:xfrm>
        </p:spPr>
        <p:txBody>
          <a:bodyPr>
            <a:normAutofit/>
          </a:bodyPr>
          <a:lstStyle/>
          <a:p>
            <a:r>
              <a:rPr lang="en-US" dirty="0"/>
              <a:t>Your assignment: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5153E-0F1A-7930-5B5F-E7ED96D4C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7" y="892720"/>
            <a:ext cx="8763989" cy="5965279"/>
          </a:xfrm>
        </p:spPr>
        <p:txBody>
          <a:bodyPr>
            <a:normAutofit/>
          </a:bodyPr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-Lab and go through the Day 1 exercises. </a:t>
            </a:r>
          </a:p>
          <a:p>
            <a:r>
              <a:rPr lang="en-US" dirty="0"/>
              <a:t>Be sure to run each of the cells to see the result, fix any bugs, and complete the assignments.</a:t>
            </a:r>
          </a:p>
          <a:p>
            <a:r>
              <a:rPr lang="en-US" dirty="0"/>
              <a:t>Don’t be shy – ask lots of questions to your neighbors, the instructors, and Google!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EBDC9-B434-28D0-6638-BEE065E7F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3201674"/>
            <a:ext cx="8395855" cy="35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2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73A3-0EE7-7046-96BD-B41B471F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316106"/>
            <a:ext cx="8948928" cy="695814"/>
          </a:xfrm>
        </p:spPr>
        <p:txBody>
          <a:bodyPr>
            <a:normAutofit/>
          </a:bodyPr>
          <a:lstStyle/>
          <a:p>
            <a:r>
              <a:rPr lang="en-US" dirty="0"/>
              <a:t>Programming lets us visualize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51AD3-7A8A-887E-1639-6C5C43E3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182757"/>
            <a:ext cx="8167480" cy="4994206"/>
          </a:xfrm>
        </p:spPr>
        <p:txBody>
          <a:bodyPr/>
          <a:lstStyle/>
          <a:p>
            <a:r>
              <a:rPr lang="en-US" dirty="0"/>
              <a:t>How about this: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CC03A-952F-1C00-47F9-C88F11BDB145}"/>
              </a:ext>
            </a:extLst>
          </p:cNvPr>
          <p:cNvSpPr txBox="1"/>
          <p:nvPr/>
        </p:nvSpPr>
        <p:spPr>
          <a:xfrm>
            <a:off x="6480313" y="654189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https://geo-python-</a:t>
            </a:r>
            <a:r>
              <a:rPr lang="en-US" sz="1200" dirty="0" err="1"/>
              <a:t>site.readthedocs.io</a:t>
            </a:r>
            <a:r>
              <a:rPr lang="en-US" sz="1200" dirty="0"/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54F1BE-D86B-7795-7DC7-3DF0A6F3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8021"/>
            <a:ext cx="9144000" cy="47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73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lobal mean temperature anomaly map">
            <a:extLst>
              <a:ext uri="{FF2B5EF4-FFF2-40B4-BE49-F238E27FC236}">
                <a16:creationId xmlns:a16="http://schemas.microsoft.com/office/drawing/2014/main" id="{AD1C7D78-638A-36AB-3091-2D450999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769" y="1343729"/>
            <a:ext cx="6727533" cy="51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D73A3-0EE7-7046-96BD-B41B471F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316106"/>
            <a:ext cx="8948928" cy="695814"/>
          </a:xfrm>
        </p:spPr>
        <p:txBody>
          <a:bodyPr>
            <a:normAutofit/>
          </a:bodyPr>
          <a:lstStyle/>
          <a:p>
            <a:r>
              <a:rPr lang="en-US" dirty="0"/>
              <a:t>Programming lets us visualize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51AD3-7A8A-887E-1639-6C5C43E3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182757"/>
            <a:ext cx="8167480" cy="4994206"/>
          </a:xfrm>
        </p:spPr>
        <p:txBody>
          <a:bodyPr/>
          <a:lstStyle/>
          <a:p>
            <a:r>
              <a:rPr lang="en-US" dirty="0"/>
              <a:t>Or this: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CC03A-952F-1C00-47F9-C88F11BDB145}"/>
              </a:ext>
            </a:extLst>
          </p:cNvPr>
          <p:cNvSpPr txBox="1"/>
          <p:nvPr/>
        </p:nvSpPr>
        <p:spPr>
          <a:xfrm>
            <a:off x="6480313" y="654189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https://geo-python-</a:t>
            </a:r>
            <a:r>
              <a:rPr lang="en-US" sz="1200" dirty="0" err="1"/>
              <a:t>site.readthedocs.io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0788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73A3-0EE7-7046-96BD-B41B471F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316106"/>
            <a:ext cx="8948928" cy="695814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helps us measure things we can’t observe directly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51AD3-7A8A-887E-1639-6C5C43E3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182757"/>
            <a:ext cx="8167480" cy="4994206"/>
          </a:xfrm>
        </p:spPr>
        <p:txBody>
          <a:bodyPr/>
          <a:lstStyle/>
          <a:p>
            <a:r>
              <a:rPr lang="en-US" dirty="0"/>
              <a:t>How fast is sea level rising?</a:t>
            </a:r>
          </a:p>
          <a:p>
            <a:r>
              <a:rPr lang="en-US" dirty="0"/>
              <a:t>Fitting a line is done by a computer program – we call this a (very simple) “model”</a:t>
            </a:r>
          </a:p>
          <a:p>
            <a:endParaRPr lang="en-US" dirty="0"/>
          </a:p>
        </p:txBody>
      </p:sp>
      <p:pic>
        <p:nvPicPr>
          <p:cNvPr id="6146" name="Picture 2" descr="mean trend plot">
            <a:extLst>
              <a:ext uri="{FF2B5EF4-FFF2-40B4-BE49-F238E27FC236}">
                <a16:creationId xmlns:a16="http://schemas.microsoft.com/office/drawing/2014/main" id="{638AF882-0235-E6F4-1592-E4AFAF3D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0200"/>
            <a:ext cx="9144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5D68E-9C48-54FE-C18E-0F1439B5B9F3}"/>
              </a:ext>
            </a:extLst>
          </p:cNvPr>
          <p:cNvSpPr txBox="1"/>
          <p:nvPr/>
        </p:nvSpPr>
        <p:spPr>
          <a:xfrm>
            <a:off x="6182138" y="6541894"/>
            <a:ext cx="3138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tidesandcurrents.noaa.gov</a:t>
            </a:r>
            <a:r>
              <a:rPr lang="en-US" sz="1200" dirty="0"/>
              <a:t>/</a:t>
            </a:r>
            <a:r>
              <a:rPr lang="en-US" sz="1200" dirty="0" err="1"/>
              <a:t>sltrends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82729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73A3-0EE7-7046-96BD-B41B471F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316106"/>
            <a:ext cx="8948928" cy="695814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helps us measure things we can’t observe directly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51AD3-7A8A-887E-1639-6C5C43E3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182757"/>
            <a:ext cx="8167480" cy="4994206"/>
          </a:xfrm>
        </p:spPr>
        <p:txBody>
          <a:bodyPr/>
          <a:lstStyle/>
          <a:p>
            <a:r>
              <a:rPr lang="en-US" dirty="0"/>
              <a:t>Sea level rise is not the same everywhere – why?</a:t>
            </a:r>
          </a:p>
          <a:p>
            <a:r>
              <a:rPr lang="en-US" dirty="0"/>
              <a:t>We need to analyze lots of data and make more complex models to find out why.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5D68E-9C48-54FE-C18E-0F1439B5B9F3}"/>
              </a:ext>
            </a:extLst>
          </p:cNvPr>
          <p:cNvSpPr txBox="1"/>
          <p:nvPr/>
        </p:nvSpPr>
        <p:spPr>
          <a:xfrm>
            <a:off x="6182138" y="6541894"/>
            <a:ext cx="3138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tidesandcurrents.noaa.gov</a:t>
            </a:r>
            <a:r>
              <a:rPr lang="en-US" sz="1200" dirty="0"/>
              <a:t>/</a:t>
            </a:r>
            <a:r>
              <a:rPr lang="en-US" sz="1200" dirty="0" err="1"/>
              <a:t>sltrends</a:t>
            </a:r>
            <a:r>
              <a:rPr lang="en-US" sz="1200" dirty="0"/>
              <a:t>/</a:t>
            </a:r>
          </a:p>
        </p:txBody>
      </p:sp>
      <p:pic>
        <p:nvPicPr>
          <p:cNvPr id="8194" name="Picture 2" descr="mean trend plot">
            <a:extLst>
              <a:ext uri="{FF2B5EF4-FFF2-40B4-BE49-F238E27FC236}">
                <a16:creationId xmlns:a16="http://schemas.microsoft.com/office/drawing/2014/main" id="{709E465F-C7DC-1B51-EA8B-8E59888E9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1829"/>
            <a:ext cx="9144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1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96CDB-C3DE-2FB1-4F91-0083794B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95" y="1997668"/>
            <a:ext cx="7444409" cy="4860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D73A3-0EE7-7046-96BD-B41B471F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316106"/>
            <a:ext cx="8948928" cy="695814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helps us measure things we can’t observe directly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51AD3-7A8A-887E-1639-6C5C43E3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1182757"/>
            <a:ext cx="8167480" cy="4994206"/>
          </a:xfrm>
        </p:spPr>
        <p:txBody>
          <a:bodyPr/>
          <a:lstStyle/>
          <a:p>
            <a:r>
              <a:rPr lang="en-US" dirty="0"/>
              <a:t>With enough data, we can interpret it on a map (also by writing a program), to help us understand the pattern.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02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73A3-0EE7-7046-96BD-B41B471F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218636"/>
            <a:ext cx="8948928" cy="695814"/>
          </a:xfrm>
        </p:spPr>
        <p:txBody>
          <a:bodyPr>
            <a:normAutofit fontScale="90000"/>
          </a:bodyPr>
          <a:lstStyle/>
          <a:p>
            <a:r>
              <a:rPr lang="en-US" dirty="0"/>
              <a:t>Crustal rebound continues from the last ice age!</a:t>
            </a:r>
          </a:p>
        </p:txBody>
      </p:sp>
      <p:pic>
        <p:nvPicPr>
          <p:cNvPr id="10242" name="Picture 2" descr="3.5 Isostasy – Physical Geology, First University of Saskatchewan Edition">
            <a:extLst>
              <a:ext uri="{FF2B5EF4-FFF2-40B4-BE49-F238E27FC236}">
                <a16:creationId xmlns:a16="http://schemas.microsoft.com/office/drawing/2014/main" id="{5E92960D-BC7A-C266-F312-AE7016C5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" b="33333"/>
          <a:stretch/>
        </p:blipFill>
        <p:spPr bwMode="auto">
          <a:xfrm>
            <a:off x="195072" y="1859777"/>
            <a:ext cx="3869565" cy="41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ater 11 01844 g003">
            <a:extLst>
              <a:ext uri="{FF2B5EF4-FFF2-40B4-BE49-F238E27FC236}">
                <a16:creationId xmlns:a16="http://schemas.microsoft.com/office/drawing/2014/main" id="{74DD2C31-5155-87CB-BF72-873F8557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637" y="1442806"/>
            <a:ext cx="5092063" cy="507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46862-F9A4-ECE2-F172-DE08E3F7C5DB}"/>
              </a:ext>
            </a:extLst>
          </p:cNvPr>
          <p:cNvSpPr txBox="1"/>
          <p:nvPr/>
        </p:nvSpPr>
        <p:spPr>
          <a:xfrm>
            <a:off x="4333460" y="6581001"/>
            <a:ext cx="52279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Spada &amp; </a:t>
            </a:r>
            <a:r>
              <a:rPr lang="en-US" sz="1200" dirty="0" err="1"/>
              <a:t>Melini</a:t>
            </a:r>
            <a:r>
              <a:rPr lang="en-US" sz="1200" dirty="0"/>
              <a:t> (2019), https://</a:t>
            </a:r>
            <a:r>
              <a:rPr lang="en-US" sz="1200" dirty="0" err="1"/>
              <a:t>www.mdpi.com</a:t>
            </a:r>
            <a:r>
              <a:rPr lang="en-US" sz="1200" dirty="0"/>
              <a:t>/2073-4441/11/9/1844/</a:t>
            </a:r>
            <a:r>
              <a:rPr lang="en-US" sz="1200" dirty="0" err="1"/>
              <a:t>htm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7EA8F-AD3A-376C-DD36-9029EF0EC4AA}"/>
              </a:ext>
            </a:extLst>
          </p:cNvPr>
          <p:cNvSpPr txBox="1"/>
          <p:nvPr/>
        </p:nvSpPr>
        <p:spPr>
          <a:xfrm>
            <a:off x="139545" y="993962"/>
            <a:ext cx="905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type of model is much more complex – but the idea is the same as our line-fitting example.</a:t>
            </a:r>
          </a:p>
        </p:txBody>
      </p:sp>
    </p:spTree>
    <p:extLst>
      <p:ext uri="{BB962C8B-B14F-4D97-AF65-F5344CB8AC3E}">
        <p14:creationId xmlns:p14="http://schemas.microsoft.com/office/powerpoint/2010/main" val="525602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6416</TotalTime>
  <Words>1974</Words>
  <Application>Microsoft Macintosh PowerPoint</Application>
  <PresentationFormat>On-screen Show (4:3)</PresentationFormat>
  <Paragraphs>305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Amazon Ember</vt:lpstr>
      <vt:lpstr>Arial</vt:lpstr>
      <vt:lpstr>Calibri</vt:lpstr>
      <vt:lpstr>Cambria Math</vt:lpstr>
      <vt:lpstr>Helvetica</vt:lpstr>
      <vt:lpstr>Office Theme</vt:lpstr>
      <vt:lpstr>Introduction to Programming &amp; Logic</vt:lpstr>
      <vt:lpstr>Programming is speaking to the computer in its own language</vt:lpstr>
      <vt:lpstr>Programming lets us visualize data</vt:lpstr>
      <vt:lpstr>Programming lets us visualize data</vt:lpstr>
      <vt:lpstr>Programming lets us visualize data</vt:lpstr>
      <vt:lpstr>Programming helps us measure things we can’t observe directly</vt:lpstr>
      <vt:lpstr>Programming helps us measure things we can’t observe directly</vt:lpstr>
      <vt:lpstr>Programming helps us measure things we can’t observe directly</vt:lpstr>
      <vt:lpstr>Crustal rebound continues from the last ice age!</vt:lpstr>
      <vt:lpstr>Computers are lazy…</vt:lpstr>
      <vt:lpstr>The four steps of programming</vt:lpstr>
      <vt:lpstr>Programming is problem-solving</vt:lpstr>
      <vt:lpstr>Programming is problem-solving</vt:lpstr>
      <vt:lpstr>Programming is problem-solving</vt:lpstr>
      <vt:lpstr>Programming is problem-solving</vt:lpstr>
      <vt:lpstr>The solution:</vt:lpstr>
      <vt:lpstr>The four steps of programming</vt:lpstr>
      <vt:lpstr>An imaginary program to solve the fox, goose &amp; corn:</vt:lpstr>
      <vt:lpstr>Programming is a language: it has both vocabulary and grammar</vt:lpstr>
      <vt:lpstr>What’s inside a computer?</vt:lpstr>
      <vt:lpstr>Statement: a command for the computer to execute </vt:lpstr>
      <vt:lpstr>Variable: a value with a name, stored by the computer</vt:lpstr>
      <vt:lpstr>Variable: a value with a name, stored by the computer</vt:lpstr>
      <vt:lpstr>Variables can have different types: int, float, strings</vt:lpstr>
      <vt:lpstr>Variable: a value with a name, stored by the computer</vt:lpstr>
      <vt:lpstr>Adding different variable types:</vt:lpstr>
      <vt:lpstr>How to solve this?</vt:lpstr>
      <vt:lpstr>Get more information about our variables:</vt:lpstr>
      <vt:lpstr>Solving a problem: how long does a GPS signal take to reach us?</vt:lpstr>
      <vt:lpstr>Let’s apply variables to solve a problem:</vt:lpstr>
      <vt:lpstr>Let’s apply variables to solve a problem:</vt:lpstr>
      <vt:lpstr>More advanced variables: functions</vt:lpstr>
      <vt:lpstr>More advanced variables: objects</vt:lpstr>
      <vt:lpstr>More advanced variables: modules</vt:lpstr>
      <vt:lpstr>Errors and Bugs: Don’t Panic!</vt:lpstr>
      <vt:lpstr>Errors and Bugs: Don’t Panic!</vt:lpstr>
      <vt:lpstr>Your assignment: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Lindsey</dc:creator>
  <cp:lastModifiedBy>Eric Lindsey</cp:lastModifiedBy>
  <cp:revision>25</cp:revision>
  <dcterms:created xsi:type="dcterms:W3CDTF">2019-09-06T02:52:14Z</dcterms:created>
  <dcterms:modified xsi:type="dcterms:W3CDTF">2022-08-08T00:20:16Z</dcterms:modified>
</cp:coreProperties>
</file>